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51c26af48647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c19c5407c4c44"/>
  </p:sldMasterIdLst>
  <p:sldIdLst>
    <p:sldId xmlns:r="http://schemas.openxmlformats.org/officeDocument/2006/relationships" id="256" r:id="R435efbffe3c44880"/>
    <p:sldId xmlns:r="http://schemas.openxmlformats.org/officeDocument/2006/relationships" id="257" r:id="R1da0402df5db4ad3"/>
    <p:sldId xmlns:r="http://schemas.openxmlformats.org/officeDocument/2006/relationships" id="258" r:id="Rd7c996a431a04382"/>
    <p:sldId xmlns:r="http://schemas.openxmlformats.org/officeDocument/2006/relationships" id="259" r:id="R8beb10a67d4a4bf8"/>
    <p:sldId xmlns:r="http://schemas.openxmlformats.org/officeDocument/2006/relationships" id="260" r:id="R4e4e4f157f7c4ba7"/>
    <p:sldId xmlns:r="http://schemas.openxmlformats.org/officeDocument/2006/relationships" id="261" r:id="R0a20d4ab41674950"/>
    <p:sldId xmlns:r="http://schemas.openxmlformats.org/officeDocument/2006/relationships" id="262" r:id="Rcdf40d8c005e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c19c5407c4c44" /><Relationship Type="http://schemas.openxmlformats.org/officeDocument/2006/relationships/slide" Target="/ppt/slides/slide1.xml" Id="R435efbffe3c44880" /><Relationship Type="http://schemas.openxmlformats.org/officeDocument/2006/relationships/slide" Target="/ppt/slides/slide2.xml" Id="R1da0402df5db4ad3" /><Relationship Type="http://schemas.openxmlformats.org/officeDocument/2006/relationships/slide" Target="/ppt/slides/slide3.xml" Id="Rd7c996a431a04382" /><Relationship Type="http://schemas.openxmlformats.org/officeDocument/2006/relationships/slide" Target="/ppt/slides/slide4.xml" Id="R8beb10a67d4a4bf8" /><Relationship Type="http://schemas.openxmlformats.org/officeDocument/2006/relationships/slide" Target="/ppt/slides/slide5.xml" Id="R4e4e4f157f7c4ba7" /><Relationship Type="http://schemas.openxmlformats.org/officeDocument/2006/relationships/slide" Target="/ppt/slides/slide6.xml" Id="R0a20d4ab41674950" /><Relationship Type="http://schemas.openxmlformats.org/officeDocument/2006/relationships/slide" Target="/ppt/slides/slide7.xml" Id="Rcdf40d8c005e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ccf90550a44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2bae2e1be43e8" /><Relationship Type="http://schemas.openxmlformats.org/officeDocument/2006/relationships/theme" Target="/ppt/slideMasters/theme/theme1.xml" Id="R40495b3c93644f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2bae2e1be43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387dc2d5a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f8b9cb779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de4a7d08c40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1a1b661b8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ce27bc10a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c854e3ed948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8f886f376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KINGS-BAY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170 073 457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71 854 786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72 107 407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466 450 720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665 678 509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 BAY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