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9efaf2af741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8ee305d68454d"/>
  </p:sldMasterIdLst>
  <p:sldIdLst>
    <p:sldId xmlns:r="http://schemas.openxmlformats.org/officeDocument/2006/relationships" id="256" r:id="R782dca136619469a"/>
    <p:sldId xmlns:r="http://schemas.openxmlformats.org/officeDocument/2006/relationships" id="257" r:id="R94e259894a99449f"/>
    <p:sldId xmlns:r="http://schemas.openxmlformats.org/officeDocument/2006/relationships" id="258" r:id="Rb74ac1eb05d74892"/>
    <p:sldId xmlns:r="http://schemas.openxmlformats.org/officeDocument/2006/relationships" id="259" r:id="R85e4d74c42314b74"/>
    <p:sldId xmlns:r="http://schemas.openxmlformats.org/officeDocument/2006/relationships" id="260" r:id="R8c4c60d4d33d443e"/>
    <p:sldId xmlns:r="http://schemas.openxmlformats.org/officeDocument/2006/relationships" id="261" r:id="Rf7ac2837135c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8ee305d68454d" /><Relationship Type="http://schemas.openxmlformats.org/officeDocument/2006/relationships/slide" Target="/ppt/slides/slide1.xml" Id="R782dca136619469a" /><Relationship Type="http://schemas.openxmlformats.org/officeDocument/2006/relationships/slide" Target="/ppt/slides/slide2.xml" Id="R94e259894a99449f" /><Relationship Type="http://schemas.openxmlformats.org/officeDocument/2006/relationships/slide" Target="/ppt/slides/slide3.xml" Id="Rb74ac1eb05d74892" /><Relationship Type="http://schemas.openxmlformats.org/officeDocument/2006/relationships/slide" Target="/ppt/slides/slide4.xml" Id="R85e4d74c42314b74" /><Relationship Type="http://schemas.openxmlformats.org/officeDocument/2006/relationships/slide" Target="/ppt/slides/slide5.xml" Id="R8c4c60d4d33d443e" /><Relationship Type="http://schemas.openxmlformats.org/officeDocument/2006/relationships/slide" Target="/ppt/slides/slide6.xml" Id="Rf7ac2837135c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711d3506b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f5fe0db1b42bf" /><Relationship Type="http://schemas.openxmlformats.org/officeDocument/2006/relationships/theme" Target="/ppt/slideMasters/theme/theme1.xml" Id="R92eacf8917f8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f5fe0db1b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ebe96dd4f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8dc19af2e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4577b53de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4812a3b5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a6762e390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f02d8578e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