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f5da72fc84e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d4628101c34b4a"/>
  </p:sldMasterIdLst>
  <p:sldIdLst>
    <p:sldId xmlns:r="http://schemas.openxmlformats.org/officeDocument/2006/relationships" id="256" r:id="R467ab289681943f8"/>
    <p:sldId xmlns:r="http://schemas.openxmlformats.org/officeDocument/2006/relationships" id="257" r:id="R8edd86f3255846b7"/>
    <p:sldId xmlns:r="http://schemas.openxmlformats.org/officeDocument/2006/relationships" id="258" r:id="Rdf46914095ab4400"/>
    <p:sldId xmlns:r="http://schemas.openxmlformats.org/officeDocument/2006/relationships" id="259" r:id="R2d93b65a19564bd2"/>
    <p:sldId xmlns:r="http://schemas.openxmlformats.org/officeDocument/2006/relationships" id="260" r:id="Rbff261799393455c"/>
    <p:sldId xmlns:r="http://schemas.openxmlformats.org/officeDocument/2006/relationships" id="261" r:id="Rec1d6aded261411f"/>
    <p:sldId xmlns:r="http://schemas.openxmlformats.org/officeDocument/2006/relationships" id="262" r:id="Rb9700048432b47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4628101c34b4a" /><Relationship Type="http://schemas.openxmlformats.org/officeDocument/2006/relationships/slide" Target="/ppt/slides/slide1.xml" Id="R467ab289681943f8" /><Relationship Type="http://schemas.openxmlformats.org/officeDocument/2006/relationships/slide" Target="/ppt/slides/slide2.xml" Id="R8edd86f3255846b7" /><Relationship Type="http://schemas.openxmlformats.org/officeDocument/2006/relationships/slide" Target="/ppt/slides/slide3.xml" Id="Rdf46914095ab4400" /><Relationship Type="http://schemas.openxmlformats.org/officeDocument/2006/relationships/slide" Target="/ppt/slides/slide4.xml" Id="R2d93b65a19564bd2" /><Relationship Type="http://schemas.openxmlformats.org/officeDocument/2006/relationships/slide" Target="/ppt/slides/slide5.xml" Id="Rbff261799393455c" /><Relationship Type="http://schemas.openxmlformats.org/officeDocument/2006/relationships/slide" Target="/ppt/slides/slide6.xml" Id="Rec1d6aded261411f" /><Relationship Type="http://schemas.openxmlformats.org/officeDocument/2006/relationships/slide" Target="/ppt/slides/slide7.xml" Id="Rb9700048432b47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528a08b11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70f6058a54df2" /><Relationship Type="http://schemas.openxmlformats.org/officeDocument/2006/relationships/theme" Target="/ppt/slideMasters/theme/theme1.xml" Id="R25b36286b1a240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70f6058a5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68c92f786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261a479f9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d38fce80e45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d08ee656b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da61f6ed542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3ec2e914e4d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c3acdd22541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 HELGEMO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 HELGEMO HOLDING AS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679 656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ROAR HELGEMO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Arnt Roar Helgemo,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