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5f790be9a549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4647017f7467b"/>
  </p:sldMasterIdLst>
  <p:sldIdLst>
    <p:sldId xmlns:r="http://schemas.openxmlformats.org/officeDocument/2006/relationships" id="256" r:id="Rc2bb7ef1bb824ddf"/>
    <p:sldId xmlns:r="http://schemas.openxmlformats.org/officeDocument/2006/relationships" id="257" r:id="R010fd51f27864f6d"/>
    <p:sldId xmlns:r="http://schemas.openxmlformats.org/officeDocument/2006/relationships" id="258" r:id="R7138f74984db486e"/>
    <p:sldId xmlns:r="http://schemas.openxmlformats.org/officeDocument/2006/relationships" id="259" r:id="R59ec45a4ed2d47d1"/>
    <p:sldId xmlns:r="http://schemas.openxmlformats.org/officeDocument/2006/relationships" id="260" r:id="R15ca3b9cde484cf9"/>
    <p:sldId xmlns:r="http://schemas.openxmlformats.org/officeDocument/2006/relationships" id="261" r:id="R4290d9f626eb4208"/>
    <p:sldId xmlns:r="http://schemas.openxmlformats.org/officeDocument/2006/relationships" id="262" r:id="Rf436c067e031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4647017f7467b" /><Relationship Type="http://schemas.openxmlformats.org/officeDocument/2006/relationships/slide" Target="/ppt/slides/slide1.xml" Id="Rc2bb7ef1bb824ddf" /><Relationship Type="http://schemas.openxmlformats.org/officeDocument/2006/relationships/slide" Target="/ppt/slides/slide2.xml" Id="R010fd51f27864f6d" /><Relationship Type="http://schemas.openxmlformats.org/officeDocument/2006/relationships/slide" Target="/ppt/slides/slide3.xml" Id="R7138f74984db486e" /><Relationship Type="http://schemas.openxmlformats.org/officeDocument/2006/relationships/slide" Target="/ppt/slides/slide4.xml" Id="R59ec45a4ed2d47d1" /><Relationship Type="http://schemas.openxmlformats.org/officeDocument/2006/relationships/slide" Target="/ppt/slides/slide5.xml" Id="R15ca3b9cde484cf9" /><Relationship Type="http://schemas.openxmlformats.org/officeDocument/2006/relationships/slide" Target="/ppt/slides/slide6.xml" Id="R4290d9f626eb4208" /><Relationship Type="http://schemas.openxmlformats.org/officeDocument/2006/relationships/slide" Target="/ppt/slides/slide7.xml" Id="Rf436c067e031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ebfe14b69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3cd5e8d74802" /><Relationship Type="http://schemas.openxmlformats.org/officeDocument/2006/relationships/theme" Target="/ppt/slideMasters/theme/theme1.xml" Id="R03687063c3b1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43cd5e8d7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1898b8e0440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2a779f0f8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5927a4b4348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3b3d178a7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a724102b8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8883954dd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659f5c17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SIKKERT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Olsokhagen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eivindhavn@hotmail.com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