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40dd69cfa44c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9a8e48a818c4443"/>
  </p:sldMasterIdLst>
  <p:sldIdLst>
    <p:sldId xmlns:r="http://schemas.openxmlformats.org/officeDocument/2006/relationships" id="256" r:id="Rbe9c065e79054c03"/>
    <p:sldId xmlns:r="http://schemas.openxmlformats.org/officeDocument/2006/relationships" id="257" r:id="Rebf31b90ded641f0"/>
    <p:sldId xmlns:r="http://schemas.openxmlformats.org/officeDocument/2006/relationships" id="258" r:id="R88dfa3c1cf594359"/>
    <p:sldId xmlns:r="http://schemas.openxmlformats.org/officeDocument/2006/relationships" id="259" r:id="R15e7f63890c84324"/>
    <p:sldId xmlns:r="http://schemas.openxmlformats.org/officeDocument/2006/relationships" id="260" r:id="R73c6529088e84218"/>
    <p:sldId xmlns:r="http://schemas.openxmlformats.org/officeDocument/2006/relationships" id="261" r:id="Rb24978673dce4098"/>
    <p:sldId xmlns:r="http://schemas.openxmlformats.org/officeDocument/2006/relationships" id="262" r:id="Rbffe74854fff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a8e48a818c4443" /><Relationship Type="http://schemas.openxmlformats.org/officeDocument/2006/relationships/slide" Target="/ppt/slides/slide1.xml" Id="Rbe9c065e79054c03" /><Relationship Type="http://schemas.openxmlformats.org/officeDocument/2006/relationships/slide" Target="/ppt/slides/slide2.xml" Id="Rebf31b90ded641f0" /><Relationship Type="http://schemas.openxmlformats.org/officeDocument/2006/relationships/slide" Target="/ppt/slides/slide3.xml" Id="R88dfa3c1cf594359" /><Relationship Type="http://schemas.openxmlformats.org/officeDocument/2006/relationships/slide" Target="/ppt/slides/slide4.xml" Id="R15e7f63890c84324" /><Relationship Type="http://schemas.openxmlformats.org/officeDocument/2006/relationships/slide" Target="/ppt/slides/slide5.xml" Id="R73c6529088e84218" /><Relationship Type="http://schemas.openxmlformats.org/officeDocument/2006/relationships/slide" Target="/ppt/slides/slide6.xml" Id="Rb24978673dce4098" /><Relationship Type="http://schemas.openxmlformats.org/officeDocument/2006/relationships/slide" Target="/ppt/slides/slide7.xml" Id="Rbffe74854fff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aaa6d899ec4a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e43e8f98d4c46" /><Relationship Type="http://schemas.openxmlformats.org/officeDocument/2006/relationships/theme" Target="/ppt/slideMasters/theme/theme1.xml" Id="Rb9a6abe6cd9f406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30e43e8f98d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83edf2e5340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fdb448bf9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ee52551a64b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975654e924b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de0f56c0d246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592aacc844c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0db787a31e45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JOCOJACOBS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JOCOJACOBS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−209 782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−620 806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231 920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JOACHIM THUESTAD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Jørnstadveien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918 043 721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JOCOJACOBS AS</a:t>
            </a:r>
          </a:p>
        </p:txBody>
      </p:sp>
    </p:spTree>
  </p:cSld>
  <p:clrMapOvr>
    <a:masterClrMapping xmlns:a="http://schemas.openxmlformats.org/drawingml/2006/main"/>
  </p:clrMapOvr>
</p:sld>
</file>