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e045c930a58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55a090e57744a9"/>
  </p:sldMasterIdLst>
  <p:sldIdLst>
    <p:sldId xmlns:r="http://schemas.openxmlformats.org/officeDocument/2006/relationships" id="256" r:id="R2842f580f6cd4dc5"/>
    <p:sldId xmlns:r="http://schemas.openxmlformats.org/officeDocument/2006/relationships" id="257" r:id="Ra77a8f26b1b647fb"/>
    <p:sldId xmlns:r="http://schemas.openxmlformats.org/officeDocument/2006/relationships" id="258" r:id="R828ea70c22134113"/>
    <p:sldId xmlns:r="http://schemas.openxmlformats.org/officeDocument/2006/relationships" id="259" r:id="Rf9c05c24e63e4138"/>
    <p:sldId xmlns:r="http://schemas.openxmlformats.org/officeDocument/2006/relationships" id="260" r:id="R9966e1ac47ae4058"/>
    <p:sldId xmlns:r="http://schemas.openxmlformats.org/officeDocument/2006/relationships" id="261" r:id="Reaed78d6532a4b54"/>
    <p:sldId xmlns:r="http://schemas.openxmlformats.org/officeDocument/2006/relationships" id="262" r:id="R2fead00e748f4e8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55a090e57744a9" /><Relationship Type="http://schemas.openxmlformats.org/officeDocument/2006/relationships/slide" Target="/ppt/slides/slide1.xml" Id="R2842f580f6cd4dc5" /><Relationship Type="http://schemas.openxmlformats.org/officeDocument/2006/relationships/slide" Target="/ppt/slides/slide2.xml" Id="Ra77a8f26b1b647fb" /><Relationship Type="http://schemas.openxmlformats.org/officeDocument/2006/relationships/slide" Target="/ppt/slides/slide3.xml" Id="R828ea70c22134113" /><Relationship Type="http://schemas.openxmlformats.org/officeDocument/2006/relationships/slide" Target="/ppt/slides/slide4.xml" Id="Rf9c05c24e63e4138" /><Relationship Type="http://schemas.openxmlformats.org/officeDocument/2006/relationships/slide" Target="/ppt/slides/slide5.xml" Id="R9966e1ac47ae4058" /><Relationship Type="http://schemas.openxmlformats.org/officeDocument/2006/relationships/slide" Target="/ppt/slides/slide6.xml" Id="Reaed78d6532a4b54" /><Relationship Type="http://schemas.openxmlformats.org/officeDocument/2006/relationships/slide" Target="/ppt/slides/slide7.xml" Id="R2fead00e748f4e8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051dd5436428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52e7501b074883" /><Relationship Type="http://schemas.openxmlformats.org/officeDocument/2006/relationships/theme" Target="/ppt/slideMasters/theme/theme1.xml" Id="Rd59742ede28044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52e7501b0748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0dd1aa7f4f404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cbea603bc549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538fe03e8f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c9fdf5b9340c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f62ab32eb74c5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900c1ccb344ba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2fe2030dc842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FARVATN PRIVATE EQUITY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PRIVATE EQUITY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120 500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−35 061 162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−52 719 245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1 280 718 109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1 298 395 236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AS  –  92,0 %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FARVATN MEDINVESTERING 1 AS  –  8,0 %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Lars Hilles gate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5008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918 194 673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FARVATN PRIVATE EQUITY AS</a:t>
            </a:r>
          </a:p>
        </p:txBody>
      </p:sp>
    </p:spTree>
  </p:cSld>
  <p:clrMapOvr>
    <a:masterClrMapping xmlns:a="http://schemas.openxmlformats.org/drawingml/2006/main"/>
  </p:clrMapOvr>
</p:sld>
</file>