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dee57f486f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ae4f9419543f0"/>
  </p:sldMasterIdLst>
  <p:sldIdLst>
    <p:sldId xmlns:r="http://schemas.openxmlformats.org/officeDocument/2006/relationships" id="256" r:id="Rda92b4ad37bc4803"/>
    <p:sldId xmlns:r="http://schemas.openxmlformats.org/officeDocument/2006/relationships" id="257" r:id="Rba9dfdf3e2fd4404"/>
    <p:sldId xmlns:r="http://schemas.openxmlformats.org/officeDocument/2006/relationships" id="258" r:id="R055ca66c47564b56"/>
    <p:sldId xmlns:r="http://schemas.openxmlformats.org/officeDocument/2006/relationships" id="259" r:id="Rb0897b47e48d465c"/>
    <p:sldId xmlns:r="http://schemas.openxmlformats.org/officeDocument/2006/relationships" id="260" r:id="R3fd44c52ac364159"/>
    <p:sldId xmlns:r="http://schemas.openxmlformats.org/officeDocument/2006/relationships" id="261" r:id="R4bc4810c4fda497c"/>
    <p:sldId xmlns:r="http://schemas.openxmlformats.org/officeDocument/2006/relationships" id="262" r:id="R56d4e562c38c43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ae4f9419543f0" /><Relationship Type="http://schemas.openxmlformats.org/officeDocument/2006/relationships/slide" Target="/ppt/slides/slide1.xml" Id="Rda92b4ad37bc4803" /><Relationship Type="http://schemas.openxmlformats.org/officeDocument/2006/relationships/slide" Target="/ppt/slides/slide2.xml" Id="Rba9dfdf3e2fd4404" /><Relationship Type="http://schemas.openxmlformats.org/officeDocument/2006/relationships/slide" Target="/ppt/slides/slide3.xml" Id="R055ca66c47564b56" /><Relationship Type="http://schemas.openxmlformats.org/officeDocument/2006/relationships/slide" Target="/ppt/slides/slide4.xml" Id="Rb0897b47e48d465c" /><Relationship Type="http://schemas.openxmlformats.org/officeDocument/2006/relationships/slide" Target="/ppt/slides/slide5.xml" Id="R3fd44c52ac364159" /><Relationship Type="http://schemas.openxmlformats.org/officeDocument/2006/relationships/slide" Target="/ppt/slides/slide6.xml" Id="R4bc4810c4fda497c" /><Relationship Type="http://schemas.openxmlformats.org/officeDocument/2006/relationships/slide" Target="/ppt/slides/slide7.xml" Id="R56d4e562c38c43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0814666e1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4174b0074031" /><Relationship Type="http://schemas.openxmlformats.org/officeDocument/2006/relationships/theme" Target="/ppt/slideMasters/theme/theme1.xml" Id="R150caf598e02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894174b00740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3cedb79e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5fe9454fd41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1360c8c2d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abd1ce28c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af67a5faf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2a28de7e4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4acc738c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