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a6e66925b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5db462b044b4d"/>
  </p:sldMasterIdLst>
  <p:sldIdLst>
    <p:sldId xmlns:r="http://schemas.openxmlformats.org/officeDocument/2006/relationships" id="256" r:id="R3d7d423fbda548c8"/>
    <p:sldId xmlns:r="http://schemas.openxmlformats.org/officeDocument/2006/relationships" id="257" r:id="Rc6908c63f8704124"/>
    <p:sldId xmlns:r="http://schemas.openxmlformats.org/officeDocument/2006/relationships" id="258" r:id="R528b7f59d73f4cf1"/>
    <p:sldId xmlns:r="http://schemas.openxmlformats.org/officeDocument/2006/relationships" id="259" r:id="R8fb17d1c8729407a"/>
    <p:sldId xmlns:r="http://schemas.openxmlformats.org/officeDocument/2006/relationships" id="260" r:id="Rb5bdc0ded08e4f21"/>
    <p:sldId xmlns:r="http://schemas.openxmlformats.org/officeDocument/2006/relationships" id="261" r:id="R7391b83cfa3246e9"/>
    <p:sldId xmlns:r="http://schemas.openxmlformats.org/officeDocument/2006/relationships" id="262" r:id="R13b2cc4d07ee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5db462b044b4d" /><Relationship Type="http://schemas.openxmlformats.org/officeDocument/2006/relationships/slide" Target="/ppt/slides/slide1.xml" Id="R3d7d423fbda548c8" /><Relationship Type="http://schemas.openxmlformats.org/officeDocument/2006/relationships/slide" Target="/ppt/slides/slide2.xml" Id="Rc6908c63f8704124" /><Relationship Type="http://schemas.openxmlformats.org/officeDocument/2006/relationships/slide" Target="/ppt/slides/slide3.xml" Id="R528b7f59d73f4cf1" /><Relationship Type="http://schemas.openxmlformats.org/officeDocument/2006/relationships/slide" Target="/ppt/slides/slide4.xml" Id="R8fb17d1c8729407a" /><Relationship Type="http://schemas.openxmlformats.org/officeDocument/2006/relationships/slide" Target="/ppt/slides/slide5.xml" Id="Rb5bdc0ded08e4f21" /><Relationship Type="http://schemas.openxmlformats.org/officeDocument/2006/relationships/slide" Target="/ppt/slides/slide6.xml" Id="R7391b83cfa3246e9" /><Relationship Type="http://schemas.openxmlformats.org/officeDocument/2006/relationships/slide" Target="/ppt/slides/slide7.xml" Id="R13b2cc4d07ee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7fdb1768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7c0a72f64bbb" /><Relationship Type="http://schemas.openxmlformats.org/officeDocument/2006/relationships/theme" Target="/ppt/slideMasters/theme/theme1.xml" Id="R04ada436a382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7f7c0a72f6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17e9784e9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ff673dc31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bc01d14b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cf5c99ab44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770c486d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c1406c156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771062314c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DHCS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489 014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STORLYKKEN CELINA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DHCS AS, Parkveien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DHCS AS</a:t>
            </a:r>
          </a:p>
        </p:txBody>
      </p:sp>
    </p:spTree>
  </p:cSld>
  <p:clrMapOvr>
    <a:masterClrMapping xmlns:a="http://schemas.openxmlformats.org/drawingml/2006/main"/>
  </p:clrMapOvr>
</p:sld>
</file>