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54e9461b6b4d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36e6fe5e504373"/>
  </p:sldMasterIdLst>
  <p:sldIdLst>
    <p:sldId xmlns:r="http://schemas.openxmlformats.org/officeDocument/2006/relationships" id="256" r:id="Rfd850ca1a9c94576"/>
    <p:sldId xmlns:r="http://schemas.openxmlformats.org/officeDocument/2006/relationships" id="257" r:id="Rd651a7fe5de142b1"/>
    <p:sldId xmlns:r="http://schemas.openxmlformats.org/officeDocument/2006/relationships" id="258" r:id="Rf33f933724fa43f3"/>
    <p:sldId xmlns:r="http://schemas.openxmlformats.org/officeDocument/2006/relationships" id="259" r:id="Re48e1078787f4388"/>
    <p:sldId xmlns:r="http://schemas.openxmlformats.org/officeDocument/2006/relationships" id="260" r:id="R41ece04acab34c91"/>
    <p:sldId xmlns:r="http://schemas.openxmlformats.org/officeDocument/2006/relationships" id="261" r:id="R2a377290f85b4ff3"/>
    <p:sldId xmlns:r="http://schemas.openxmlformats.org/officeDocument/2006/relationships" id="262" r:id="R4234a4c37d104e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36e6fe5e504373" /><Relationship Type="http://schemas.openxmlformats.org/officeDocument/2006/relationships/slide" Target="/ppt/slides/slide1.xml" Id="Rfd850ca1a9c94576" /><Relationship Type="http://schemas.openxmlformats.org/officeDocument/2006/relationships/slide" Target="/ppt/slides/slide2.xml" Id="Rd651a7fe5de142b1" /><Relationship Type="http://schemas.openxmlformats.org/officeDocument/2006/relationships/slide" Target="/ppt/slides/slide3.xml" Id="Rf33f933724fa43f3" /><Relationship Type="http://schemas.openxmlformats.org/officeDocument/2006/relationships/slide" Target="/ppt/slides/slide4.xml" Id="Re48e1078787f4388" /><Relationship Type="http://schemas.openxmlformats.org/officeDocument/2006/relationships/slide" Target="/ppt/slides/slide5.xml" Id="R41ece04acab34c91" /><Relationship Type="http://schemas.openxmlformats.org/officeDocument/2006/relationships/slide" Target="/ppt/slides/slide6.xml" Id="R2a377290f85b4ff3" /><Relationship Type="http://schemas.openxmlformats.org/officeDocument/2006/relationships/slide" Target="/ppt/slides/slide7.xml" Id="R4234a4c37d104e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ee469b6b547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3193b37bf4443" /><Relationship Type="http://schemas.openxmlformats.org/officeDocument/2006/relationships/theme" Target="/ppt/slideMasters/theme/theme1.xml" Id="R37681eeee7cb40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43193b37bf44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f39b67cc74d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fb3073b6c43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beac35fc243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41671e62045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9d2c88e984b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8d64b03394d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90b09b24d4b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