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e845467e62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4aa39fb40430a"/>
  </p:sldMasterIdLst>
  <p:sldIdLst>
    <p:sldId xmlns:r="http://schemas.openxmlformats.org/officeDocument/2006/relationships" id="256" r:id="Rbfb3833cc04a47b8"/>
    <p:sldId xmlns:r="http://schemas.openxmlformats.org/officeDocument/2006/relationships" id="257" r:id="R5929ba8d98d94a5b"/>
    <p:sldId xmlns:r="http://schemas.openxmlformats.org/officeDocument/2006/relationships" id="258" r:id="R3e3cb020cdcd4a1c"/>
    <p:sldId xmlns:r="http://schemas.openxmlformats.org/officeDocument/2006/relationships" id="259" r:id="Rc778c3d0c70d4ef3"/>
    <p:sldId xmlns:r="http://schemas.openxmlformats.org/officeDocument/2006/relationships" id="260" r:id="R965cfab7d64f4adc"/>
    <p:sldId xmlns:r="http://schemas.openxmlformats.org/officeDocument/2006/relationships" id="261" r:id="R463a78ab7e004034"/>
    <p:sldId xmlns:r="http://schemas.openxmlformats.org/officeDocument/2006/relationships" id="262" r:id="R9951af6202614d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4aa39fb40430a" /><Relationship Type="http://schemas.openxmlformats.org/officeDocument/2006/relationships/slide" Target="/ppt/slides/slide1.xml" Id="Rbfb3833cc04a47b8" /><Relationship Type="http://schemas.openxmlformats.org/officeDocument/2006/relationships/slide" Target="/ppt/slides/slide2.xml" Id="R5929ba8d98d94a5b" /><Relationship Type="http://schemas.openxmlformats.org/officeDocument/2006/relationships/slide" Target="/ppt/slides/slide3.xml" Id="R3e3cb020cdcd4a1c" /><Relationship Type="http://schemas.openxmlformats.org/officeDocument/2006/relationships/slide" Target="/ppt/slides/slide4.xml" Id="Rc778c3d0c70d4ef3" /><Relationship Type="http://schemas.openxmlformats.org/officeDocument/2006/relationships/slide" Target="/ppt/slides/slide5.xml" Id="R965cfab7d64f4adc" /><Relationship Type="http://schemas.openxmlformats.org/officeDocument/2006/relationships/slide" Target="/ppt/slides/slide6.xml" Id="R463a78ab7e004034" /><Relationship Type="http://schemas.openxmlformats.org/officeDocument/2006/relationships/slide" Target="/ppt/slides/slide7.xml" Id="R9951af6202614d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0b902ab1c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1b1ea46974fda" /><Relationship Type="http://schemas.openxmlformats.org/officeDocument/2006/relationships/theme" Target="/ppt/slideMasters/theme/theme1.xml" Id="R4771562ac71942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c1b1ea4697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81cb59541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46ee28c6e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e1cafde2a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f687fe7b94f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f1125bb2448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1002aa4c2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fbe938d4942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BARKERUD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BARKERUD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21 464 214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22 745 823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JON-HÅKON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Håkon Nygård, Fritzners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