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e1abb2740fcb4a3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a4e405a76ff74480"/>
  </p:sldMasterIdLst>
  <p:sldIdLst>
    <p:sldId xmlns:r="http://schemas.openxmlformats.org/officeDocument/2006/relationships" id="256" r:id="Ra73c2f1e635f4199"/>
    <p:sldId xmlns:r="http://schemas.openxmlformats.org/officeDocument/2006/relationships" id="257" r:id="Re58a03c78e5547be"/>
    <p:sldId xmlns:r="http://schemas.openxmlformats.org/officeDocument/2006/relationships" id="258" r:id="R99d3514fb7b8402e"/>
    <p:sldId xmlns:r="http://schemas.openxmlformats.org/officeDocument/2006/relationships" id="259" r:id="R259b7e95aa6b48ca"/>
    <p:sldId xmlns:r="http://schemas.openxmlformats.org/officeDocument/2006/relationships" id="260" r:id="R53256577676f4125"/>
    <p:sldId xmlns:r="http://schemas.openxmlformats.org/officeDocument/2006/relationships" id="261" r:id="R75f0856f5abc48fc"/>
    <p:sldId xmlns:r="http://schemas.openxmlformats.org/officeDocument/2006/relationships" id="262" r:id="R1c1a902d231c4ca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4e405a76ff74480" /><Relationship Type="http://schemas.openxmlformats.org/officeDocument/2006/relationships/slide" Target="/ppt/slides/slide1.xml" Id="Ra73c2f1e635f4199" /><Relationship Type="http://schemas.openxmlformats.org/officeDocument/2006/relationships/slide" Target="/ppt/slides/slide2.xml" Id="Re58a03c78e5547be" /><Relationship Type="http://schemas.openxmlformats.org/officeDocument/2006/relationships/slide" Target="/ppt/slides/slide3.xml" Id="R99d3514fb7b8402e" /><Relationship Type="http://schemas.openxmlformats.org/officeDocument/2006/relationships/slide" Target="/ppt/slides/slide4.xml" Id="R259b7e95aa6b48ca" /><Relationship Type="http://schemas.openxmlformats.org/officeDocument/2006/relationships/slide" Target="/ppt/slides/slide5.xml" Id="R53256577676f4125" /><Relationship Type="http://schemas.openxmlformats.org/officeDocument/2006/relationships/slide" Target="/ppt/slides/slide6.xml" Id="R75f0856f5abc48fc" /><Relationship Type="http://schemas.openxmlformats.org/officeDocument/2006/relationships/slide" Target="/ppt/slides/slide7.xml" Id="R1c1a902d231c4ca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1bc024b37a041f2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a93fa2ffe434f89" /><Relationship Type="http://schemas.openxmlformats.org/officeDocument/2006/relationships/theme" Target="/ppt/slideMasters/theme/theme1.xml" Id="Re88c1c91df6043c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ea93fa2ffe434f89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8b8f9cb4cab4219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e2757c7cc384f00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43f49cab9a84b21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b70593050324201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ed30107b9fd43b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36b7324f4f644db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f492b3b3b504b0a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GULLFJELLET BEMANNING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GULLFJELLET BEMANNING AS ble etablert [år] og holder til i Godvik.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2024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259 031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57 367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16 192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−659 957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22 212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B7PEOPLE AS  –  51,0 %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NYGAARD RUBEN ANDREAS  –  44,0 %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ERA HOLDING AS  –  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Alvøveien 160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5179 Godvik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919 047 607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GULLFJELLET BEMANNING AS</a:t>
            </a:r>
          </a:p>
        </p:txBody>
      </p:sp>
    </p:spTree>
  </p:cSld>
  <p:clrMapOvr>
    <a:masterClrMapping xmlns:a="http://schemas.openxmlformats.org/drawingml/2006/main"/>
  </p:clrMapOvr>
</p:sld>
</file>