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d09c57407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284ce7a754723"/>
  </p:sldMasterIdLst>
  <p:sldIdLst>
    <p:sldId xmlns:r="http://schemas.openxmlformats.org/officeDocument/2006/relationships" id="256" r:id="Rdf13b383823f4b06"/>
    <p:sldId xmlns:r="http://schemas.openxmlformats.org/officeDocument/2006/relationships" id="257" r:id="Rb73cdfe8229e4840"/>
    <p:sldId xmlns:r="http://schemas.openxmlformats.org/officeDocument/2006/relationships" id="258" r:id="Rd86337029dd9438f"/>
    <p:sldId xmlns:r="http://schemas.openxmlformats.org/officeDocument/2006/relationships" id="259" r:id="Rd677067da06947e0"/>
    <p:sldId xmlns:r="http://schemas.openxmlformats.org/officeDocument/2006/relationships" id="260" r:id="R0fb98a5a66db4019"/>
    <p:sldId xmlns:r="http://schemas.openxmlformats.org/officeDocument/2006/relationships" id="261" r:id="R0559b5bd0b1b48ef"/>
    <p:sldId xmlns:r="http://schemas.openxmlformats.org/officeDocument/2006/relationships" id="262" r:id="Rfbc93a1a719b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284ce7a754723" /><Relationship Type="http://schemas.openxmlformats.org/officeDocument/2006/relationships/slide" Target="/ppt/slides/slide1.xml" Id="Rdf13b383823f4b06" /><Relationship Type="http://schemas.openxmlformats.org/officeDocument/2006/relationships/slide" Target="/ppt/slides/slide2.xml" Id="Rb73cdfe8229e4840" /><Relationship Type="http://schemas.openxmlformats.org/officeDocument/2006/relationships/slide" Target="/ppt/slides/slide3.xml" Id="Rd86337029dd9438f" /><Relationship Type="http://schemas.openxmlformats.org/officeDocument/2006/relationships/slide" Target="/ppt/slides/slide4.xml" Id="Rd677067da06947e0" /><Relationship Type="http://schemas.openxmlformats.org/officeDocument/2006/relationships/slide" Target="/ppt/slides/slide5.xml" Id="R0fb98a5a66db4019" /><Relationship Type="http://schemas.openxmlformats.org/officeDocument/2006/relationships/slide" Target="/ppt/slides/slide6.xml" Id="R0559b5bd0b1b48ef" /><Relationship Type="http://schemas.openxmlformats.org/officeDocument/2006/relationships/slide" Target="/ppt/slides/slide7.xml" Id="Rfbc93a1a719b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805370c674f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8e0ccf7d4927" /><Relationship Type="http://schemas.openxmlformats.org/officeDocument/2006/relationships/theme" Target="/ppt/slideMasters/theme/theme1.xml" Id="R0ac72ff9b6a3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c8e0ccf7d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cb0463ad142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c6fe54376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b0fa4e1e8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98996c1ca4e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fda2cff7e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c25378fe049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07791babf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