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bb4dd210a48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70e856f994a52"/>
  </p:sldMasterIdLst>
  <p:sldIdLst>
    <p:sldId xmlns:r="http://schemas.openxmlformats.org/officeDocument/2006/relationships" id="256" r:id="R17acad8b69ad4bbb"/>
    <p:sldId xmlns:r="http://schemas.openxmlformats.org/officeDocument/2006/relationships" id="257" r:id="Rc6406b4fa0c746f6"/>
    <p:sldId xmlns:r="http://schemas.openxmlformats.org/officeDocument/2006/relationships" id="258" r:id="R4c0e817a53b94fe4"/>
    <p:sldId xmlns:r="http://schemas.openxmlformats.org/officeDocument/2006/relationships" id="259" r:id="R9d713d36cee741ba"/>
    <p:sldId xmlns:r="http://schemas.openxmlformats.org/officeDocument/2006/relationships" id="260" r:id="R7d832fa8243e47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70e856f994a52" /><Relationship Type="http://schemas.openxmlformats.org/officeDocument/2006/relationships/slide" Target="/ppt/slides/slide1.xml" Id="R17acad8b69ad4bbb" /><Relationship Type="http://schemas.openxmlformats.org/officeDocument/2006/relationships/slide" Target="/ppt/slides/slide2.xml" Id="Rc6406b4fa0c746f6" /><Relationship Type="http://schemas.openxmlformats.org/officeDocument/2006/relationships/slide" Target="/ppt/slides/slide3.xml" Id="R4c0e817a53b94fe4" /><Relationship Type="http://schemas.openxmlformats.org/officeDocument/2006/relationships/slide" Target="/ppt/slides/slide4.xml" Id="R9d713d36cee741ba" /><Relationship Type="http://schemas.openxmlformats.org/officeDocument/2006/relationships/slide" Target="/ppt/slides/slide5.xml" Id="R7d832fa8243e47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a9abaa7b9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5ea649dfe420c" /><Relationship Type="http://schemas.openxmlformats.org/officeDocument/2006/relationships/theme" Target="/ppt/slideMasters/theme/theme1.xml" Id="R34084acc9c1d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65ea649dfe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458ca50a1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9990800af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69ea72f85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535ff0b92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e79cdf001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