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53655d105641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14bc6afb914ee4"/>
  </p:sldMasterIdLst>
  <p:sldIdLst>
    <p:sldId xmlns:r="http://schemas.openxmlformats.org/officeDocument/2006/relationships" id="256" r:id="Rcfcca88480764338"/>
    <p:sldId xmlns:r="http://schemas.openxmlformats.org/officeDocument/2006/relationships" id="257" r:id="Ra6326dd2456a4711"/>
    <p:sldId xmlns:r="http://schemas.openxmlformats.org/officeDocument/2006/relationships" id="258" r:id="R65608e9ede7d4686"/>
    <p:sldId xmlns:r="http://schemas.openxmlformats.org/officeDocument/2006/relationships" id="259" r:id="R9e588f0a325e46e6"/>
    <p:sldId xmlns:r="http://schemas.openxmlformats.org/officeDocument/2006/relationships" id="260" r:id="R824267ddcf904692"/>
    <p:sldId xmlns:r="http://schemas.openxmlformats.org/officeDocument/2006/relationships" id="261" r:id="Rdbe60bd64d204861"/>
    <p:sldId xmlns:r="http://schemas.openxmlformats.org/officeDocument/2006/relationships" id="262" r:id="R8b41d2654770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4bc6afb914ee4" /><Relationship Type="http://schemas.openxmlformats.org/officeDocument/2006/relationships/slide" Target="/ppt/slides/slide1.xml" Id="Rcfcca88480764338" /><Relationship Type="http://schemas.openxmlformats.org/officeDocument/2006/relationships/slide" Target="/ppt/slides/slide2.xml" Id="Ra6326dd2456a4711" /><Relationship Type="http://schemas.openxmlformats.org/officeDocument/2006/relationships/slide" Target="/ppt/slides/slide3.xml" Id="R65608e9ede7d4686" /><Relationship Type="http://schemas.openxmlformats.org/officeDocument/2006/relationships/slide" Target="/ppt/slides/slide4.xml" Id="R9e588f0a325e46e6" /><Relationship Type="http://schemas.openxmlformats.org/officeDocument/2006/relationships/slide" Target="/ppt/slides/slide5.xml" Id="R824267ddcf904692" /><Relationship Type="http://schemas.openxmlformats.org/officeDocument/2006/relationships/slide" Target="/ppt/slides/slide6.xml" Id="Rdbe60bd64d204861" /><Relationship Type="http://schemas.openxmlformats.org/officeDocument/2006/relationships/slide" Target="/ppt/slides/slide7.xml" Id="R8b41d2654770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e6119acc2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6f32c7b964148" /><Relationship Type="http://schemas.openxmlformats.org/officeDocument/2006/relationships/theme" Target="/ppt/slideMasters/theme/theme1.xml" Id="R3e380af6f102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6f32c7b9641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ef30443384d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bd4533fee4c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5779535f443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6bbee7b5f45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9f8c2faa54f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125b1abac45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bac1161cd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