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9e65cb00034f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b75fc44ca34cae"/>
  </p:sldMasterIdLst>
  <p:sldIdLst>
    <p:sldId xmlns:r="http://schemas.openxmlformats.org/officeDocument/2006/relationships" id="256" r:id="R1b9719cab2964ead"/>
    <p:sldId xmlns:r="http://schemas.openxmlformats.org/officeDocument/2006/relationships" id="257" r:id="R60eb34ef05d54be7"/>
    <p:sldId xmlns:r="http://schemas.openxmlformats.org/officeDocument/2006/relationships" id="258" r:id="Rb383b3cad8b64d9c"/>
    <p:sldId xmlns:r="http://schemas.openxmlformats.org/officeDocument/2006/relationships" id="259" r:id="R866816d0aea64bf1"/>
    <p:sldId xmlns:r="http://schemas.openxmlformats.org/officeDocument/2006/relationships" id="260" r:id="Rb6209678bbd643d6"/>
    <p:sldId xmlns:r="http://schemas.openxmlformats.org/officeDocument/2006/relationships" id="261" r:id="R9352dd07cf074e8b"/>
    <p:sldId xmlns:r="http://schemas.openxmlformats.org/officeDocument/2006/relationships" id="262" r:id="R4667b98e472c44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b75fc44ca34cae" /><Relationship Type="http://schemas.openxmlformats.org/officeDocument/2006/relationships/slide" Target="/ppt/slides/slide1.xml" Id="R1b9719cab2964ead" /><Relationship Type="http://schemas.openxmlformats.org/officeDocument/2006/relationships/slide" Target="/ppt/slides/slide2.xml" Id="R60eb34ef05d54be7" /><Relationship Type="http://schemas.openxmlformats.org/officeDocument/2006/relationships/slide" Target="/ppt/slides/slide3.xml" Id="Rb383b3cad8b64d9c" /><Relationship Type="http://schemas.openxmlformats.org/officeDocument/2006/relationships/slide" Target="/ppt/slides/slide4.xml" Id="R866816d0aea64bf1" /><Relationship Type="http://schemas.openxmlformats.org/officeDocument/2006/relationships/slide" Target="/ppt/slides/slide5.xml" Id="Rb6209678bbd643d6" /><Relationship Type="http://schemas.openxmlformats.org/officeDocument/2006/relationships/slide" Target="/ppt/slides/slide6.xml" Id="R9352dd07cf074e8b" /><Relationship Type="http://schemas.openxmlformats.org/officeDocument/2006/relationships/slide" Target="/ppt/slides/slide7.xml" Id="R4667b98e472c44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a6da8ff1b64a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e696985534e91" /><Relationship Type="http://schemas.openxmlformats.org/officeDocument/2006/relationships/theme" Target="/ppt/slideMasters/theme/theme1.xml" Id="Rb9281d1ad31046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be696985534e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63d6787724b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bb6a582f74f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bcb81114f45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91a240e2e48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49507a3bf4d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6ed32ca4948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74b7793b24c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TORBLÅ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HOLDING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12 126 731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RUNE SLEIRE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IN2TO HOLDING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v/Odda NæringsPark AS, Holmavegen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