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17f0792d464f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8e4ef72944eff"/>
  </p:sldMasterIdLst>
  <p:sldIdLst>
    <p:sldId xmlns:r="http://schemas.openxmlformats.org/officeDocument/2006/relationships" id="256" r:id="R7229d48cad764a22"/>
    <p:sldId xmlns:r="http://schemas.openxmlformats.org/officeDocument/2006/relationships" id="257" r:id="Ra7e0bb94db6c42e0"/>
    <p:sldId xmlns:r="http://schemas.openxmlformats.org/officeDocument/2006/relationships" id="258" r:id="R8dcd777465394ee1"/>
    <p:sldId xmlns:r="http://schemas.openxmlformats.org/officeDocument/2006/relationships" id="259" r:id="Raf57a81d057747b8"/>
    <p:sldId xmlns:r="http://schemas.openxmlformats.org/officeDocument/2006/relationships" id="260" r:id="Rc30e15c9e8c6418d"/>
    <p:sldId xmlns:r="http://schemas.openxmlformats.org/officeDocument/2006/relationships" id="261" r:id="R86abd63d480c4564"/>
    <p:sldId xmlns:r="http://schemas.openxmlformats.org/officeDocument/2006/relationships" id="262" r:id="Rffe05ad79c9748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8e4ef72944eff" /><Relationship Type="http://schemas.openxmlformats.org/officeDocument/2006/relationships/slide" Target="/ppt/slides/slide1.xml" Id="R7229d48cad764a22" /><Relationship Type="http://schemas.openxmlformats.org/officeDocument/2006/relationships/slide" Target="/ppt/slides/slide2.xml" Id="Ra7e0bb94db6c42e0" /><Relationship Type="http://schemas.openxmlformats.org/officeDocument/2006/relationships/slide" Target="/ppt/slides/slide3.xml" Id="R8dcd777465394ee1" /><Relationship Type="http://schemas.openxmlformats.org/officeDocument/2006/relationships/slide" Target="/ppt/slides/slide4.xml" Id="Raf57a81d057747b8" /><Relationship Type="http://schemas.openxmlformats.org/officeDocument/2006/relationships/slide" Target="/ppt/slides/slide5.xml" Id="Rc30e15c9e8c6418d" /><Relationship Type="http://schemas.openxmlformats.org/officeDocument/2006/relationships/slide" Target="/ppt/slides/slide6.xml" Id="R86abd63d480c4564" /><Relationship Type="http://schemas.openxmlformats.org/officeDocument/2006/relationships/slide" Target="/ppt/slides/slide7.xml" Id="Rffe05ad79c9748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2f9daa5774d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e67f4fc934f90" /><Relationship Type="http://schemas.openxmlformats.org/officeDocument/2006/relationships/theme" Target="/ppt/slideMasters/theme/theme1.xml" Id="R05964a2f122b4e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8e67f4fc93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0a8f76e0b47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b8033e012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2de2a8ec43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1f0534b07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468409173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4f47f1ba04c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42864cfa344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KJELD RASMUSSEN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 RASMUSSEN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556 373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 ERIK ROTBERG RASMUSSEN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MAY-BRITT VOLLEBEKK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KJELD RASMUSSEN AS</a:t>
            </a:r>
          </a:p>
        </p:txBody>
      </p:sp>
    </p:spTree>
  </p:cSld>
  <p:clrMapOvr>
    <a:masterClrMapping xmlns:a="http://schemas.openxmlformats.org/drawingml/2006/main"/>
  </p:clrMapOvr>
</p:sld>
</file>