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ebcb8ae45346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8a9b9530ff4952"/>
  </p:sldMasterIdLst>
  <p:sldIdLst>
    <p:sldId xmlns:r="http://schemas.openxmlformats.org/officeDocument/2006/relationships" id="256" r:id="R5c4de65644fe40cd"/>
    <p:sldId xmlns:r="http://schemas.openxmlformats.org/officeDocument/2006/relationships" id="257" r:id="R89648fe5ee2244dc"/>
    <p:sldId xmlns:r="http://schemas.openxmlformats.org/officeDocument/2006/relationships" id="258" r:id="Rb4c2c313a62b42a9"/>
    <p:sldId xmlns:r="http://schemas.openxmlformats.org/officeDocument/2006/relationships" id="259" r:id="R93d56dc4aae04fcd"/>
    <p:sldId xmlns:r="http://schemas.openxmlformats.org/officeDocument/2006/relationships" id="260" r:id="R55e6dd8e659f4bf5"/>
    <p:sldId xmlns:r="http://schemas.openxmlformats.org/officeDocument/2006/relationships" id="261" r:id="R24d254e0d9a643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8a9b9530ff4952" /><Relationship Type="http://schemas.openxmlformats.org/officeDocument/2006/relationships/slide" Target="/ppt/slides/slide1.xml" Id="R5c4de65644fe40cd" /><Relationship Type="http://schemas.openxmlformats.org/officeDocument/2006/relationships/slide" Target="/ppt/slides/slide2.xml" Id="R89648fe5ee2244dc" /><Relationship Type="http://schemas.openxmlformats.org/officeDocument/2006/relationships/slide" Target="/ppt/slides/slide3.xml" Id="Rb4c2c313a62b42a9" /><Relationship Type="http://schemas.openxmlformats.org/officeDocument/2006/relationships/slide" Target="/ppt/slides/slide4.xml" Id="R93d56dc4aae04fcd" /><Relationship Type="http://schemas.openxmlformats.org/officeDocument/2006/relationships/slide" Target="/ppt/slides/slide5.xml" Id="R55e6dd8e659f4bf5" /><Relationship Type="http://schemas.openxmlformats.org/officeDocument/2006/relationships/slide" Target="/ppt/slides/slide6.xml" Id="R24d254e0d9a643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c00982be334d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6e284a545498b" /><Relationship Type="http://schemas.openxmlformats.org/officeDocument/2006/relationships/theme" Target="/ppt/slideMasters/theme/theme1.xml" Id="R76cdcd5ea2394c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96e284a54549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7cf50ffe945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0a23f749748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723ce646d4e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09b5cb7174e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aea5757874f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db9e07a314b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LTBOLSTAD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LTBOLSTAD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919 794 321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