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e196ca7524f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e083e56e7486a"/>
  </p:sldMasterIdLst>
  <p:sldIdLst>
    <p:sldId xmlns:r="http://schemas.openxmlformats.org/officeDocument/2006/relationships" id="256" r:id="R59a0146f83f44b38"/>
    <p:sldId xmlns:r="http://schemas.openxmlformats.org/officeDocument/2006/relationships" id="257" r:id="R18e98a299eae43a1"/>
    <p:sldId xmlns:r="http://schemas.openxmlformats.org/officeDocument/2006/relationships" id="258" r:id="R8ae35b5188e14f96"/>
    <p:sldId xmlns:r="http://schemas.openxmlformats.org/officeDocument/2006/relationships" id="259" r:id="R96b2281d92bc42c5"/>
    <p:sldId xmlns:r="http://schemas.openxmlformats.org/officeDocument/2006/relationships" id="260" r:id="R5e9531de75ea45e5"/>
    <p:sldId xmlns:r="http://schemas.openxmlformats.org/officeDocument/2006/relationships" id="261" r:id="R2eb2c283667c4e90"/>
    <p:sldId xmlns:r="http://schemas.openxmlformats.org/officeDocument/2006/relationships" id="262" r:id="Rd9c38008e9b84b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e083e56e7486a" /><Relationship Type="http://schemas.openxmlformats.org/officeDocument/2006/relationships/slide" Target="/ppt/slides/slide1.xml" Id="R59a0146f83f44b38" /><Relationship Type="http://schemas.openxmlformats.org/officeDocument/2006/relationships/slide" Target="/ppt/slides/slide2.xml" Id="R18e98a299eae43a1" /><Relationship Type="http://schemas.openxmlformats.org/officeDocument/2006/relationships/slide" Target="/ppt/slides/slide3.xml" Id="R8ae35b5188e14f96" /><Relationship Type="http://schemas.openxmlformats.org/officeDocument/2006/relationships/slide" Target="/ppt/slides/slide4.xml" Id="R96b2281d92bc42c5" /><Relationship Type="http://schemas.openxmlformats.org/officeDocument/2006/relationships/slide" Target="/ppt/slides/slide5.xml" Id="R5e9531de75ea45e5" /><Relationship Type="http://schemas.openxmlformats.org/officeDocument/2006/relationships/slide" Target="/ppt/slides/slide6.xml" Id="R2eb2c283667c4e90" /><Relationship Type="http://schemas.openxmlformats.org/officeDocument/2006/relationships/slide" Target="/ppt/slides/slide7.xml" Id="Rd9c38008e9b84b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d650ffff84a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0b6f3f9454cf7" /><Relationship Type="http://schemas.openxmlformats.org/officeDocument/2006/relationships/theme" Target="/ppt/slideMasters/theme/theme1.xml" Id="R61b5f24b030b40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b0b6f3f9454c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5d494f2eb49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e0e90a26148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811f67c0b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9ae67cbb54b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849ef4a80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d031e63fc45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20238e713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 UTVIKLING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336 786 139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384 616 684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422 615 491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KROHNÅSVEIEN 1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JA2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JMOT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