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db4c84d98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d9b8785e6947de"/>
  </p:sldMasterIdLst>
  <p:sldIdLst>
    <p:sldId xmlns:r="http://schemas.openxmlformats.org/officeDocument/2006/relationships" id="256" r:id="R1a66407331964333"/>
    <p:sldId xmlns:r="http://schemas.openxmlformats.org/officeDocument/2006/relationships" id="257" r:id="R98826ee16c6e4292"/>
    <p:sldId xmlns:r="http://schemas.openxmlformats.org/officeDocument/2006/relationships" id="258" r:id="R2d3dd31f35cf4f71"/>
    <p:sldId xmlns:r="http://schemas.openxmlformats.org/officeDocument/2006/relationships" id="259" r:id="R8a369c26c1354036"/>
    <p:sldId xmlns:r="http://schemas.openxmlformats.org/officeDocument/2006/relationships" id="260" r:id="R3b80e3bf41e84c48"/>
    <p:sldId xmlns:r="http://schemas.openxmlformats.org/officeDocument/2006/relationships" id="261" r:id="R11be22b14bc6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9b8785e6947de" /><Relationship Type="http://schemas.openxmlformats.org/officeDocument/2006/relationships/slide" Target="/ppt/slides/slide1.xml" Id="R1a66407331964333" /><Relationship Type="http://schemas.openxmlformats.org/officeDocument/2006/relationships/slide" Target="/ppt/slides/slide2.xml" Id="R98826ee16c6e4292" /><Relationship Type="http://schemas.openxmlformats.org/officeDocument/2006/relationships/slide" Target="/ppt/slides/slide3.xml" Id="R2d3dd31f35cf4f71" /><Relationship Type="http://schemas.openxmlformats.org/officeDocument/2006/relationships/slide" Target="/ppt/slides/slide4.xml" Id="R8a369c26c1354036" /><Relationship Type="http://schemas.openxmlformats.org/officeDocument/2006/relationships/slide" Target="/ppt/slides/slide5.xml" Id="R3b80e3bf41e84c48" /><Relationship Type="http://schemas.openxmlformats.org/officeDocument/2006/relationships/slide" Target="/ppt/slides/slide6.xml" Id="R11be22b14bc6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5d993eef247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ab142e722447b" /><Relationship Type="http://schemas.openxmlformats.org/officeDocument/2006/relationships/theme" Target="/ppt/slideMasters/theme/theme1.xml" Id="R3c20dfccd757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ab142e722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76b917e8e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b5806d882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81cd13c19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ddc5575d7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0fb863eab4a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8e191a9a540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