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8ce83d14c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cf901345045c8"/>
  </p:sldMasterIdLst>
  <p:sldIdLst>
    <p:sldId xmlns:r="http://schemas.openxmlformats.org/officeDocument/2006/relationships" id="256" r:id="R2e4a3d0bc63844ec"/>
    <p:sldId xmlns:r="http://schemas.openxmlformats.org/officeDocument/2006/relationships" id="257" r:id="Rcb8e3738abf34330"/>
    <p:sldId xmlns:r="http://schemas.openxmlformats.org/officeDocument/2006/relationships" id="258" r:id="Ra2802227f2a54bfe"/>
    <p:sldId xmlns:r="http://schemas.openxmlformats.org/officeDocument/2006/relationships" id="259" r:id="Ra4202e7bea404376"/>
    <p:sldId xmlns:r="http://schemas.openxmlformats.org/officeDocument/2006/relationships" id="260" r:id="Ra25554083af34488"/>
    <p:sldId xmlns:r="http://schemas.openxmlformats.org/officeDocument/2006/relationships" id="261" r:id="R2c46a51053bf4aab"/>
    <p:sldId xmlns:r="http://schemas.openxmlformats.org/officeDocument/2006/relationships" id="262" r:id="R8b638e656ff6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cf901345045c8" /><Relationship Type="http://schemas.openxmlformats.org/officeDocument/2006/relationships/slide" Target="/ppt/slides/slide1.xml" Id="R2e4a3d0bc63844ec" /><Relationship Type="http://schemas.openxmlformats.org/officeDocument/2006/relationships/slide" Target="/ppt/slides/slide2.xml" Id="Rcb8e3738abf34330" /><Relationship Type="http://schemas.openxmlformats.org/officeDocument/2006/relationships/slide" Target="/ppt/slides/slide3.xml" Id="Ra2802227f2a54bfe" /><Relationship Type="http://schemas.openxmlformats.org/officeDocument/2006/relationships/slide" Target="/ppt/slides/slide4.xml" Id="Ra4202e7bea404376" /><Relationship Type="http://schemas.openxmlformats.org/officeDocument/2006/relationships/slide" Target="/ppt/slides/slide5.xml" Id="Ra25554083af34488" /><Relationship Type="http://schemas.openxmlformats.org/officeDocument/2006/relationships/slide" Target="/ppt/slides/slide6.xml" Id="R2c46a51053bf4aab" /><Relationship Type="http://schemas.openxmlformats.org/officeDocument/2006/relationships/slide" Target="/ppt/slides/slide7.xml" Id="R8b638e656ff6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dfdece29d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af4a2f4c4156" /><Relationship Type="http://schemas.openxmlformats.org/officeDocument/2006/relationships/theme" Target="/ppt/slideMasters/theme/theme1.xml" Id="R2504c07cad03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5af4a2f4c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a3a55c7234d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928957424a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bdbb82e22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576be605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d9bb46439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23b7754d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f008f7033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