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f21e293684d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97b5f44d84cc3"/>
  </p:sldMasterIdLst>
  <p:sldIdLst>
    <p:sldId xmlns:r="http://schemas.openxmlformats.org/officeDocument/2006/relationships" id="256" r:id="R7605e2a9f019458d"/>
    <p:sldId xmlns:r="http://schemas.openxmlformats.org/officeDocument/2006/relationships" id="257" r:id="Rf50f6944ccc6424c"/>
    <p:sldId xmlns:r="http://schemas.openxmlformats.org/officeDocument/2006/relationships" id="258" r:id="Rf31297ead0784c89"/>
    <p:sldId xmlns:r="http://schemas.openxmlformats.org/officeDocument/2006/relationships" id="259" r:id="Rf26d361ffbb949d2"/>
    <p:sldId xmlns:r="http://schemas.openxmlformats.org/officeDocument/2006/relationships" id="260" r:id="R1c553022f6614ea2"/>
    <p:sldId xmlns:r="http://schemas.openxmlformats.org/officeDocument/2006/relationships" id="261" r:id="R6f2e7be6ce384874"/>
    <p:sldId xmlns:r="http://schemas.openxmlformats.org/officeDocument/2006/relationships" id="262" r:id="Rbb93c8a8f3ed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97b5f44d84cc3" /><Relationship Type="http://schemas.openxmlformats.org/officeDocument/2006/relationships/slide" Target="/ppt/slides/slide1.xml" Id="R7605e2a9f019458d" /><Relationship Type="http://schemas.openxmlformats.org/officeDocument/2006/relationships/slide" Target="/ppt/slides/slide2.xml" Id="Rf50f6944ccc6424c" /><Relationship Type="http://schemas.openxmlformats.org/officeDocument/2006/relationships/slide" Target="/ppt/slides/slide3.xml" Id="Rf31297ead0784c89" /><Relationship Type="http://schemas.openxmlformats.org/officeDocument/2006/relationships/slide" Target="/ppt/slides/slide4.xml" Id="Rf26d361ffbb949d2" /><Relationship Type="http://schemas.openxmlformats.org/officeDocument/2006/relationships/slide" Target="/ppt/slides/slide5.xml" Id="R1c553022f6614ea2" /><Relationship Type="http://schemas.openxmlformats.org/officeDocument/2006/relationships/slide" Target="/ppt/slides/slide6.xml" Id="R6f2e7be6ce384874" /><Relationship Type="http://schemas.openxmlformats.org/officeDocument/2006/relationships/slide" Target="/ppt/slides/slide7.xml" Id="Rbb93c8a8f3ed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fa118c8e0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fd6d20834d7a" /><Relationship Type="http://schemas.openxmlformats.org/officeDocument/2006/relationships/theme" Target="/ppt/slideMasters/theme/theme1.xml" Id="Re99b5b3f470c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5fd6d2083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d0b46e96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c569eaf52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62e53d12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9cbd18a3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6a863835e48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f6a7de405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5c9cd6407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