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5d0217c3b5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b032b3cb0d4389"/>
  </p:sldMasterIdLst>
  <p:sldIdLst>
    <p:sldId xmlns:r="http://schemas.openxmlformats.org/officeDocument/2006/relationships" id="256" r:id="Rec06584fe6b94897"/>
    <p:sldId xmlns:r="http://schemas.openxmlformats.org/officeDocument/2006/relationships" id="257" r:id="Rda9d3815308a46f8"/>
    <p:sldId xmlns:r="http://schemas.openxmlformats.org/officeDocument/2006/relationships" id="258" r:id="Reab3655e165d464c"/>
    <p:sldId xmlns:r="http://schemas.openxmlformats.org/officeDocument/2006/relationships" id="259" r:id="R07ba2c605a7b40f9"/>
    <p:sldId xmlns:r="http://schemas.openxmlformats.org/officeDocument/2006/relationships" id="260" r:id="R51615e5dc3974947"/>
    <p:sldId xmlns:r="http://schemas.openxmlformats.org/officeDocument/2006/relationships" id="261" r:id="R63653b0def614243"/>
    <p:sldId xmlns:r="http://schemas.openxmlformats.org/officeDocument/2006/relationships" id="262" r:id="R6410193e04fa4c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032b3cb0d4389" /><Relationship Type="http://schemas.openxmlformats.org/officeDocument/2006/relationships/slide" Target="/ppt/slides/slide1.xml" Id="Rec06584fe6b94897" /><Relationship Type="http://schemas.openxmlformats.org/officeDocument/2006/relationships/slide" Target="/ppt/slides/slide2.xml" Id="Rda9d3815308a46f8" /><Relationship Type="http://schemas.openxmlformats.org/officeDocument/2006/relationships/slide" Target="/ppt/slides/slide3.xml" Id="Reab3655e165d464c" /><Relationship Type="http://schemas.openxmlformats.org/officeDocument/2006/relationships/slide" Target="/ppt/slides/slide4.xml" Id="R07ba2c605a7b40f9" /><Relationship Type="http://schemas.openxmlformats.org/officeDocument/2006/relationships/slide" Target="/ppt/slides/slide5.xml" Id="R51615e5dc3974947" /><Relationship Type="http://schemas.openxmlformats.org/officeDocument/2006/relationships/slide" Target="/ppt/slides/slide6.xml" Id="R63653b0def614243" /><Relationship Type="http://schemas.openxmlformats.org/officeDocument/2006/relationships/slide" Target="/ppt/slides/slide7.xml" Id="R6410193e04fa4c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859284a7a446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6abca5a104a13" /><Relationship Type="http://schemas.openxmlformats.org/officeDocument/2006/relationships/theme" Target="/ppt/slideMasters/theme/theme1.xml" Id="Rbd86c4f15a414e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96abca5a104a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1ae0ca5a34d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7fcf6e8bc4a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ceb15576941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223d56e6e45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2ad7d1fc044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9f8975b3549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acd60cfa64c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KONFEKSJON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KONFEKSJON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951 575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KILVÆR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HAGBART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KILVÆR EILERTSEN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E. Paulsens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920 037 577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