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66c748ef2541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52a13c5afc47d4"/>
  </p:sldMasterIdLst>
  <p:sldIdLst>
    <p:sldId xmlns:r="http://schemas.openxmlformats.org/officeDocument/2006/relationships" id="256" r:id="R2af782cd76204f61"/>
    <p:sldId xmlns:r="http://schemas.openxmlformats.org/officeDocument/2006/relationships" id="257" r:id="R2f5e9d4fb6bb4799"/>
    <p:sldId xmlns:r="http://schemas.openxmlformats.org/officeDocument/2006/relationships" id="258" r:id="R1fcc16d57f8545e1"/>
    <p:sldId xmlns:r="http://schemas.openxmlformats.org/officeDocument/2006/relationships" id="259" r:id="R84aed4bb765e4394"/>
    <p:sldId xmlns:r="http://schemas.openxmlformats.org/officeDocument/2006/relationships" id="260" r:id="R9b95e9bcfc0d44ba"/>
    <p:sldId xmlns:r="http://schemas.openxmlformats.org/officeDocument/2006/relationships" id="261" r:id="R5bdc5d35758a4603"/>
    <p:sldId xmlns:r="http://schemas.openxmlformats.org/officeDocument/2006/relationships" id="262" r:id="R08585bc542c44e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52a13c5afc47d4" /><Relationship Type="http://schemas.openxmlformats.org/officeDocument/2006/relationships/slide" Target="/ppt/slides/slide1.xml" Id="R2af782cd76204f61" /><Relationship Type="http://schemas.openxmlformats.org/officeDocument/2006/relationships/slide" Target="/ppt/slides/slide2.xml" Id="R2f5e9d4fb6bb4799" /><Relationship Type="http://schemas.openxmlformats.org/officeDocument/2006/relationships/slide" Target="/ppt/slides/slide3.xml" Id="R1fcc16d57f8545e1" /><Relationship Type="http://schemas.openxmlformats.org/officeDocument/2006/relationships/slide" Target="/ppt/slides/slide4.xml" Id="R84aed4bb765e4394" /><Relationship Type="http://schemas.openxmlformats.org/officeDocument/2006/relationships/slide" Target="/ppt/slides/slide5.xml" Id="R9b95e9bcfc0d44ba" /><Relationship Type="http://schemas.openxmlformats.org/officeDocument/2006/relationships/slide" Target="/ppt/slides/slide6.xml" Id="R5bdc5d35758a4603" /><Relationship Type="http://schemas.openxmlformats.org/officeDocument/2006/relationships/slide" Target="/ppt/slides/slide7.xml" Id="R08585bc542c44e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83022724bc4d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119eab82b48bd" /><Relationship Type="http://schemas.openxmlformats.org/officeDocument/2006/relationships/theme" Target="/ppt/slideMasters/theme/theme1.xml" Id="R290e1f54868a45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9119eab82b48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15a5872b547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af1f713844b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27cb74cbc46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a77977e9245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55ac0a50544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24a0829f146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c0a275f2045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SUNDVE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SUNDVE HOLDING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762 576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440 456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4 777 363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SUNDVE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Eikjevegen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5534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920 060 366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SUNDVE HOLDING AS</a:t>
            </a:r>
          </a:p>
        </p:txBody>
      </p:sp>
    </p:spTree>
  </p:cSld>
  <p:clrMapOvr>
    <a:masterClrMapping xmlns:a="http://schemas.openxmlformats.org/drawingml/2006/main"/>
  </p:clrMapOvr>
</p:sld>
</file>