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78b270f09941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863861cce049c1"/>
  </p:sldMasterIdLst>
  <p:sldIdLst>
    <p:sldId xmlns:r="http://schemas.openxmlformats.org/officeDocument/2006/relationships" id="256" r:id="Rbff8048168164966"/>
    <p:sldId xmlns:r="http://schemas.openxmlformats.org/officeDocument/2006/relationships" id="257" r:id="R84f069aa952d4309"/>
    <p:sldId xmlns:r="http://schemas.openxmlformats.org/officeDocument/2006/relationships" id="258" r:id="Raac8957a368b4bf0"/>
    <p:sldId xmlns:r="http://schemas.openxmlformats.org/officeDocument/2006/relationships" id="259" r:id="Rbebfc5013e564415"/>
    <p:sldId xmlns:r="http://schemas.openxmlformats.org/officeDocument/2006/relationships" id="260" r:id="R3722f415ec6b4c15"/>
    <p:sldId xmlns:r="http://schemas.openxmlformats.org/officeDocument/2006/relationships" id="261" r:id="Reef9f40696794c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863861cce049c1" /><Relationship Type="http://schemas.openxmlformats.org/officeDocument/2006/relationships/slide" Target="/ppt/slides/slide1.xml" Id="Rbff8048168164966" /><Relationship Type="http://schemas.openxmlformats.org/officeDocument/2006/relationships/slide" Target="/ppt/slides/slide2.xml" Id="R84f069aa952d4309" /><Relationship Type="http://schemas.openxmlformats.org/officeDocument/2006/relationships/slide" Target="/ppt/slides/slide3.xml" Id="Raac8957a368b4bf0" /><Relationship Type="http://schemas.openxmlformats.org/officeDocument/2006/relationships/slide" Target="/ppt/slides/slide4.xml" Id="Rbebfc5013e564415" /><Relationship Type="http://schemas.openxmlformats.org/officeDocument/2006/relationships/slide" Target="/ppt/slides/slide5.xml" Id="R3722f415ec6b4c15" /><Relationship Type="http://schemas.openxmlformats.org/officeDocument/2006/relationships/slide" Target="/ppt/slides/slide6.xml" Id="Reef9f40696794c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3b6d1e115a4b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18bc4cb1f4e33" /><Relationship Type="http://schemas.openxmlformats.org/officeDocument/2006/relationships/theme" Target="/ppt/slideMasters/theme/theme1.xml" Id="R29d36a4dd2f247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918bc4cb1f4e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9a52706cf4e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62b8f525245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898f83c6f43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7e9cb3d2e40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78cd1f9a043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d11a86e1949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KROKEN FAMILIESELSKAP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