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476b07cb74a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10dab99246420a"/>
  </p:sldMasterIdLst>
  <p:sldIdLst>
    <p:sldId xmlns:r="http://schemas.openxmlformats.org/officeDocument/2006/relationships" id="256" r:id="R0f88016b7aad4a2d"/>
    <p:sldId xmlns:r="http://schemas.openxmlformats.org/officeDocument/2006/relationships" id="257" r:id="R940fbbbd2e904282"/>
    <p:sldId xmlns:r="http://schemas.openxmlformats.org/officeDocument/2006/relationships" id="258" r:id="Rd9c60fdac2a7462f"/>
    <p:sldId xmlns:r="http://schemas.openxmlformats.org/officeDocument/2006/relationships" id="259" r:id="R909ceb3cb3eb4d23"/>
    <p:sldId xmlns:r="http://schemas.openxmlformats.org/officeDocument/2006/relationships" id="260" r:id="Rb7216b53183f4d93"/>
    <p:sldId xmlns:r="http://schemas.openxmlformats.org/officeDocument/2006/relationships" id="261" r:id="Rc96dcd841a9a48c4"/>
    <p:sldId xmlns:r="http://schemas.openxmlformats.org/officeDocument/2006/relationships" id="262" r:id="Rf6a43ffa1e2e4a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10dab99246420a" /><Relationship Type="http://schemas.openxmlformats.org/officeDocument/2006/relationships/slide" Target="/ppt/slides/slide1.xml" Id="R0f88016b7aad4a2d" /><Relationship Type="http://schemas.openxmlformats.org/officeDocument/2006/relationships/slide" Target="/ppt/slides/slide2.xml" Id="R940fbbbd2e904282" /><Relationship Type="http://schemas.openxmlformats.org/officeDocument/2006/relationships/slide" Target="/ppt/slides/slide3.xml" Id="Rd9c60fdac2a7462f" /><Relationship Type="http://schemas.openxmlformats.org/officeDocument/2006/relationships/slide" Target="/ppt/slides/slide4.xml" Id="R909ceb3cb3eb4d23" /><Relationship Type="http://schemas.openxmlformats.org/officeDocument/2006/relationships/slide" Target="/ppt/slides/slide5.xml" Id="Rb7216b53183f4d93" /><Relationship Type="http://schemas.openxmlformats.org/officeDocument/2006/relationships/slide" Target="/ppt/slides/slide6.xml" Id="Rc96dcd841a9a48c4" /><Relationship Type="http://schemas.openxmlformats.org/officeDocument/2006/relationships/slide" Target="/ppt/slides/slide7.xml" Id="Rf6a43ffa1e2e4a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1e0e2fe8b49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6892b46b0420c" /><Relationship Type="http://schemas.openxmlformats.org/officeDocument/2006/relationships/theme" Target="/ppt/slideMasters/theme/theme1.xml" Id="R289246a8b638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76892b46b042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f0788b8354c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59874c835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998439a0b41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ffab0757046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9fc5ba95d4d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65f90fa9f40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83600544248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