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a33565dfba4c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7952f837c14bcd"/>
  </p:sldMasterIdLst>
  <p:sldIdLst>
    <p:sldId xmlns:r="http://schemas.openxmlformats.org/officeDocument/2006/relationships" id="256" r:id="Rd68cb5aa272e4e35"/>
    <p:sldId xmlns:r="http://schemas.openxmlformats.org/officeDocument/2006/relationships" id="257" r:id="Rb72f55d8b1c14533"/>
    <p:sldId xmlns:r="http://schemas.openxmlformats.org/officeDocument/2006/relationships" id="258" r:id="R0dbf43d58681447d"/>
    <p:sldId xmlns:r="http://schemas.openxmlformats.org/officeDocument/2006/relationships" id="259" r:id="R11a44533f4c74567"/>
    <p:sldId xmlns:r="http://schemas.openxmlformats.org/officeDocument/2006/relationships" id="260" r:id="R41d48541ce124414"/>
    <p:sldId xmlns:r="http://schemas.openxmlformats.org/officeDocument/2006/relationships" id="261" r:id="R55090ea46c6e47a6"/>
    <p:sldId xmlns:r="http://schemas.openxmlformats.org/officeDocument/2006/relationships" id="262" r:id="Rc1a675393e564c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952f837c14bcd" /><Relationship Type="http://schemas.openxmlformats.org/officeDocument/2006/relationships/slide" Target="/ppt/slides/slide1.xml" Id="Rd68cb5aa272e4e35" /><Relationship Type="http://schemas.openxmlformats.org/officeDocument/2006/relationships/slide" Target="/ppt/slides/slide2.xml" Id="Rb72f55d8b1c14533" /><Relationship Type="http://schemas.openxmlformats.org/officeDocument/2006/relationships/slide" Target="/ppt/slides/slide3.xml" Id="R0dbf43d58681447d" /><Relationship Type="http://schemas.openxmlformats.org/officeDocument/2006/relationships/slide" Target="/ppt/slides/slide4.xml" Id="R11a44533f4c74567" /><Relationship Type="http://schemas.openxmlformats.org/officeDocument/2006/relationships/slide" Target="/ppt/slides/slide5.xml" Id="R41d48541ce124414" /><Relationship Type="http://schemas.openxmlformats.org/officeDocument/2006/relationships/slide" Target="/ppt/slides/slide6.xml" Id="R55090ea46c6e47a6" /><Relationship Type="http://schemas.openxmlformats.org/officeDocument/2006/relationships/slide" Target="/ppt/slides/slide7.xml" Id="Rc1a675393e564c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12bba604743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9925586714532" /><Relationship Type="http://schemas.openxmlformats.org/officeDocument/2006/relationships/theme" Target="/ppt/slideMasters/theme/theme1.xml" Id="R3d606bc62aa749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d99255867145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ca05df6244c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66595fedd4c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92092af8142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a09e4aeb744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e79ec27bc4a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125e0633640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4c944ea2344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