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c760d5a24b4d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ee6dff24142a5"/>
  </p:sldMasterIdLst>
  <p:sldIdLst>
    <p:sldId xmlns:r="http://schemas.openxmlformats.org/officeDocument/2006/relationships" id="256" r:id="R098ae1314cf34e68"/>
    <p:sldId xmlns:r="http://schemas.openxmlformats.org/officeDocument/2006/relationships" id="257" r:id="Ra1319e55276540a1"/>
    <p:sldId xmlns:r="http://schemas.openxmlformats.org/officeDocument/2006/relationships" id="258" r:id="Rb95e1a68280142a9"/>
    <p:sldId xmlns:r="http://schemas.openxmlformats.org/officeDocument/2006/relationships" id="259" r:id="R4b72fbcee93e4089"/>
    <p:sldId xmlns:r="http://schemas.openxmlformats.org/officeDocument/2006/relationships" id="260" r:id="R49127a8c384642cc"/>
    <p:sldId xmlns:r="http://schemas.openxmlformats.org/officeDocument/2006/relationships" id="261" r:id="R91058b8dfc3146a3"/>
    <p:sldId xmlns:r="http://schemas.openxmlformats.org/officeDocument/2006/relationships" id="262" r:id="Re8bf66f348af44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ee6dff24142a5" /><Relationship Type="http://schemas.openxmlformats.org/officeDocument/2006/relationships/slide" Target="/ppt/slides/slide1.xml" Id="R098ae1314cf34e68" /><Relationship Type="http://schemas.openxmlformats.org/officeDocument/2006/relationships/slide" Target="/ppt/slides/slide2.xml" Id="Ra1319e55276540a1" /><Relationship Type="http://schemas.openxmlformats.org/officeDocument/2006/relationships/slide" Target="/ppt/slides/slide3.xml" Id="Rb95e1a68280142a9" /><Relationship Type="http://schemas.openxmlformats.org/officeDocument/2006/relationships/slide" Target="/ppt/slides/slide4.xml" Id="R4b72fbcee93e4089" /><Relationship Type="http://schemas.openxmlformats.org/officeDocument/2006/relationships/slide" Target="/ppt/slides/slide5.xml" Id="R49127a8c384642cc" /><Relationship Type="http://schemas.openxmlformats.org/officeDocument/2006/relationships/slide" Target="/ppt/slides/slide6.xml" Id="R91058b8dfc3146a3" /><Relationship Type="http://schemas.openxmlformats.org/officeDocument/2006/relationships/slide" Target="/ppt/slides/slide7.xml" Id="Re8bf66f348af44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a12b6591b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1c26d365d42af" /><Relationship Type="http://schemas.openxmlformats.org/officeDocument/2006/relationships/theme" Target="/ppt/slideMasters/theme/theme1.xml" Id="R9d088e3a6c6b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51c26d365d42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38cc9649c45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856322e25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cef93c757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9a6aabb63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79bed62be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1367145a746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f659f459446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