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22f6bfd2664a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7a7d5cffb49df"/>
  </p:sldMasterIdLst>
  <p:sldIdLst>
    <p:sldId xmlns:r="http://schemas.openxmlformats.org/officeDocument/2006/relationships" id="256" r:id="R79e68c33add047e5"/>
    <p:sldId xmlns:r="http://schemas.openxmlformats.org/officeDocument/2006/relationships" id="257" r:id="R019c79fd40ca479f"/>
    <p:sldId xmlns:r="http://schemas.openxmlformats.org/officeDocument/2006/relationships" id="258" r:id="Ra6be7868b973425b"/>
    <p:sldId xmlns:r="http://schemas.openxmlformats.org/officeDocument/2006/relationships" id="259" r:id="Rfffd60133f33417f"/>
    <p:sldId xmlns:r="http://schemas.openxmlformats.org/officeDocument/2006/relationships" id="260" r:id="R66b03e2bb61b4be5"/>
    <p:sldId xmlns:r="http://schemas.openxmlformats.org/officeDocument/2006/relationships" id="261" r:id="R7bad258946254c7f"/>
    <p:sldId xmlns:r="http://schemas.openxmlformats.org/officeDocument/2006/relationships" id="262" r:id="R840806ba4a51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7a7d5cffb49df" /><Relationship Type="http://schemas.openxmlformats.org/officeDocument/2006/relationships/slide" Target="/ppt/slides/slide1.xml" Id="R79e68c33add047e5" /><Relationship Type="http://schemas.openxmlformats.org/officeDocument/2006/relationships/slide" Target="/ppt/slides/slide2.xml" Id="R019c79fd40ca479f" /><Relationship Type="http://schemas.openxmlformats.org/officeDocument/2006/relationships/slide" Target="/ppt/slides/slide3.xml" Id="Ra6be7868b973425b" /><Relationship Type="http://schemas.openxmlformats.org/officeDocument/2006/relationships/slide" Target="/ppt/slides/slide4.xml" Id="Rfffd60133f33417f" /><Relationship Type="http://schemas.openxmlformats.org/officeDocument/2006/relationships/slide" Target="/ppt/slides/slide5.xml" Id="R66b03e2bb61b4be5" /><Relationship Type="http://schemas.openxmlformats.org/officeDocument/2006/relationships/slide" Target="/ppt/slides/slide6.xml" Id="R7bad258946254c7f" /><Relationship Type="http://schemas.openxmlformats.org/officeDocument/2006/relationships/slide" Target="/ppt/slides/slide7.xml" Id="R840806ba4a51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8468988fe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279268a334094" /><Relationship Type="http://schemas.openxmlformats.org/officeDocument/2006/relationships/theme" Target="/ppt/slideMasters/theme/theme1.xml" Id="Re31d9f3aa0cc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279268a33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fdaf797b6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e200bc2349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e24178eb7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17aa47b4d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df9c8ed4b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654d12d4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63c9cee7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