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8e324f542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312cc96fdf44b8"/>
  </p:sldMasterIdLst>
  <p:sldIdLst>
    <p:sldId xmlns:r="http://schemas.openxmlformats.org/officeDocument/2006/relationships" id="256" r:id="Rfe1f55352f7d4b28"/>
    <p:sldId xmlns:r="http://schemas.openxmlformats.org/officeDocument/2006/relationships" id="257" r:id="R273ab939b48149b8"/>
    <p:sldId xmlns:r="http://schemas.openxmlformats.org/officeDocument/2006/relationships" id="258" r:id="R8810f7649fbc478e"/>
    <p:sldId xmlns:r="http://schemas.openxmlformats.org/officeDocument/2006/relationships" id="259" r:id="R3e5b05837879421d"/>
    <p:sldId xmlns:r="http://schemas.openxmlformats.org/officeDocument/2006/relationships" id="260" r:id="R11cb2b871d2a446b"/>
    <p:sldId xmlns:r="http://schemas.openxmlformats.org/officeDocument/2006/relationships" id="261" r:id="R0cd0fa0a4597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12cc96fdf44b8" /><Relationship Type="http://schemas.openxmlformats.org/officeDocument/2006/relationships/slide" Target="/ppt/slides/slide1.xml" Id="Rfe1f55352f7d4b28" /><Relationship Type="http://schemas.openxmlformats.org/officeDocument/2006/relationships/slide" Target="/ppt/slides/slide2.xml" Id="R273ab939b48149b8" /><Relationship Type="http://schemas.openxmlformats.org/officeDocument/2006/relationships/slide" Target="/ppt/slides/slide3.xml" Id="R8810f7649fbc478e" /><Relationship Type="http://schemas.openxmlformats.org/officeDocument/2006/relationships/slide" Target="/ppt/slides/slide4.xml" Id="R3e5b05837879421d" /><Relationship Type="http://schemas.openxmlformats.org/officeDocument/2006/relationships/slide" Target="/ppt/slides/slide5.xml" Id="R11cb2b871d2a446b" /><Relationship Type="http://schemas.openxmlformats.org/officeDocument/2006/relationships/slide" Target="/ppt/slides/slide6.xml" Id="R0cd0fa0a4597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1b51c218c42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6350ab0fd4da9" /><Relationship Type="http://schemas.openxmlformats.org/officeDocument/2006/relationships/theme" Target="/ppt/slideMasters/theme/theme1.xml" Id="R1084e96d9762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6350ab0fd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95c57baa3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0db82f1d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aa0eecfae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62c09f84040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3d462a8ea45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022414004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920 342 159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STATCO AS</a:t>
            </a:r>
          </a:p>
        </p:txBody>
      </p:sp>
    </p:spTree>
  </p:cSld>
  <p:clrMapOvr>
    <a:masterClrMapping xmlns:a="http://schemas.openxmlformats.org/drawingml/2006/main"/>
  </p:clrMapOvr>
</p:sld>
</file>