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f7602f8a549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c985e8ad64e3f"/>
  </p:sldMasterIdLst>
  <p:sldIdLst>
    <p:sldId xmlns:r="http://schemas.openxmlformats.org/officeDocument/2006/relationships" id="256" r:id="Raaeb77ef2c5a47f8"/>
    <p:sldId xmlns:r="http://schemas.openxmlformats.org/officeDocument/2006/relationships" id="257" r:id="R2dd599c7fe024f94"/>
    <p:sldId xmlns:r="http://schemas.openxmlformats.org/officeDocument/2006/relationships" id="258" r:id="R1538fb76bd96454e"/>
    <p:sldId xmlns:r="http://schemas.openxmlformats.org/officeDocument/2006/relationships" id="259" r:id="R2164504101a54a22"/>
    <p:sldId xmlns:r="http://schemas.openxmlformats.org/officeDocument/2006/relationships" id="260" r:id="R0d7257ff906a4053"/>
    <p:sldId xmlns:r="http://schemas.openxmlformats.org/officeDocument/2006/relationships" id="261" r:id="R8f50dce859ed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c985e8ad64e3f" /><Relationship Type="http://schemas.openxmlformats.org/officeDocument/2006/relationships/slide" Target="/ppt/slides/slide1.xml" Id="Raaeb77ef2c5a47f8" /><Relationship Type="http://schemas.openxmlformats.org/officeDocument/2006/relationships/slide" Target="/ppt/slides/slide2.xml" Id="R2dd599c7fe024f94" /><Relationship Type="http://schemas.openxmlformats.org/officeDocument/2006/relationships/slide" Target="/ppt/slides/slide3.xml" Id="R1538fb76bd96454e" /><Relationship Type="http://schemas.openxmlformats.org/officeDocument/2006/relationships/slide" Target="/ppt/slides/slide4.xml" Id="R2164504101a54a22" /><Relationship Type="http://schemas.openxmlformats.org/officeDocument/2006/relationships/slide" Target="/ppt/slides/slide5.xml" Id="R0d7257ff906a4053" /><Relationship Type="http://schemas.openxmlformats.org/officeDocument/2006/relationships/slide" Target="/ppt/slides/slide6.xml" Id="R8f50dce859ed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be5f3ceeb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f6cee2ec24968" /><Relationship Type="http://schemas.openxmlformats.org/officeDocument/2006/relationships/theme" Target="/ppt/slideMasters/theme/theme1.xml" Id="Rff108771ebb0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f6cee2ec2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73fbcb1f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bcdacebc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b0fb6d72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703ce8587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be3093d8a44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f3af902b8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920 342 159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