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f7903d74d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a480bdca54da5"/>
  </p:sldMasterIdLst>
  <p:sldIdLst>
    <p:sldId xmlns:r="http://schemas.openxmlformats.org/officeDocument/2006/relationships" id="256" r:id="R3879f4c2694f4c73"/>
    <p:sldId xmlns:r="http://schemas.openxmlformats.org/officeDocument/2006/relationships" id="257" r:id="R408fde8d5fcf42d7"/>
    <p:sldId xmlns:r="http://schemas.openxmlformats.org/officeDocument/2006/relationships" id="258" r:id="R776529d80b1c483f"/>
    <p:sldId xmlns:r="http://schemas.openxmlformats.org/officeDocument/2006/relationships" id="259" r:id="Rd521342e41f54d29"/>
    <p:sldId xmlns:r="http://schemas.openxmlformats.org/officeDocument/2006/relationships" id="260" r:id="R396f8ce89403483f"/>
    <p:sldId xmlns:r="http://schemas.openxmlformats.org/officeDocument/2006/relationships" id="261" r:id="Rcc5bcffabd73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a480bdca54da5" /><Relationship Type="http://schemas.openxmlformats.org/officeDocument/2006/relationships/slide" Target="/ppt/slides/slide1.xml" Id="R3879f4c2694f4c73" /><Relationship Type="http://schemas.openxmlformats.org/officeDocument/2006/relationships/slide" Target="/ppt/slides/slide2.xml" Id="R408fde8d5fcf42d7" /><Relationship Type="http://schemas.openxmlformats.org/officeDocument/2006/relationships/slide" Target="/ppt/slides/slide3.xml" Id="R776529d80b1c483f" /><Relationship Type="http://schemas.openxmlformats.org/officeDocument/2006/relationships/slide" Target="/ppt/slides/slide4.xml" Id="Rd521342e41f54d29" /><Relationship Type="http://schemas.openxmlformats.org/officeDocument/2006/relationships/slide" Target="/ppt/slides/slide5.xml" Id="R396f8ce89403483f" /><Relationship Type="http://schemas.openxmlformats.org/officeDocument/2006/relationships/slide" Target="/ppt/slides/slide6.xml" Id="Rcc5bcffabd73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460c95d4b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436cdca044c9c" /><Relationship Type="http://schemas.openxmlformats.org/officeDocument/2006/relationships/theme" Target="/ppt/slideMasters/theme/theme1.xml" Id="R4198ef7520ea4c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436cdca04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a3de62e5a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9881c1168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69731bdab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e4fa3003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86132ab0e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b8d2a237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