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1ca370f0443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a47fa2c45482d"/>
  </p:sldMasterIdLst>
  <p:sldIdLst>
    <p:sldId xmlns:r="http://schemas.openxmlformats.org/officeDocument/2006/relationships" id="256" r:id="Rffc30aec65e74b88"/>
    <p:sldId xmlns:r="http://schemas.openxmlformats.org/officeDocument/2006/relationships" id="257" r:id="R33cb2b91ae40483f"/>
    <p:sldId xmlns:r="http://schemas.openxmlformats.org/officeDocument/2006/relationships" id="258" r:id="R77d3c3e56d34493b"/>
    <p:sldId xmlns:r="http://schemas.openxmlformats.org/officeDocument/2006/relationships" id="259" r:id="R3c18ded7c9984519"/>
    <p:sldId xmlns:r="http://schemas.openxmlformats.org/officeDocument/2006/relationships" id="260" r:id="Rb0fae66b5db0431f"/>
    <p:sldId xmlns:r="http://schemas.openxmlformats.org/officeDocument/2006/relationships" id="261" r:id="R3d49207a27b44ae0"/>
    <p:sldId xmlns:r="http://schemas.openxmlformats.org/officeDocument/2006/relationships" id="262" r:id="R4a97c7ea50564e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a47fa2c45482d" /><Relationship Type="http://schemas.openxmlformats.org/officeDocument/2006/relationships/slide" Target="/ppt/slides/slide1.xml" Id="Rffc30aec65e74b88" /><Relationship Type="http://schemas.openxmlformats.org/officeDocument/2006/relationships/slide" Target="/ppt/slides/slide2.xml" Id="R33cb2b91ae40483f" /><Relationship Type="http://schemas.openxmlformats.org/officeDocument/2006/relationships/slide" Target="/ppt/slides/slide3.xml" Id="R77d3c3e56d34493b" /><Relationship Type="http://schemas.openxmlformats.org/officeDocument/2006/relationships/slide" Target="/ppt/slides/slide4.xml" Id="R3c18ded7c9984519" /><Relationship Type="http://schemas.openxmlformats.org/officeDocument/2006/relationships/slide" Target="/ppt/slides/slide5.xml" Id="Rb0fae66b5db0431f" /><Relationship Type="http://schemas.openxmlformats.org/officeDocument/2006/relationships/slide" Target="/ppt/slides/slide6.xml" Id="R3d49207a27b44ae0" /><Relationship Type="http://schemas.openxmlformats.org/officeDocument/2006/relationships/slide" Target="/ppt/slides/slide7.xml" Id="R4a97c7ea50564e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6365cbdd0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46a49d9cd4d11" /><Relationship Type="http://schemas.openxmlformats.org/officeDocument/2006/relationships/theme" Target="/ppt/slideMasters/theme/theme1.xml" Id="Rdff79515394646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246a49d9cd4d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512f698de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0bb5be40f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9fbaaf501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0e94d3124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ed86910d34d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c9e4dc21646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59d9e1edf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BACKUP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BACKUP SOLUTIONS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78 544 788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18 362 699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BACKUP NORGE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KVN SERVICES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 INVEST AS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Gjellebekkstubben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www.backup-bygg.no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920 342 248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