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c3e4e53b784d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f4f51d401e4c58"/>
  </p:sldMasterIdLst>
  <p:sldIdLst>
    <p:sldId xmlns:r="http://schemas.openxmlformats.org/officeDocument/2006/relationships" id="256" r:id="R0eef579ad2d94929"/>
    <p:sldId xmlns:r="http://schemas.openxmlformats.org/officeDocument/2006/relationships" id="257" r:id="Re4cdec8d1d1648f1"/>
    <p:sldId xmlns:r="http://schemas.openxmlformats.org/officeDocument/2006/relationships" id="258" r:id="R5c0589f6a3774a1f"/>
    <p:sldId xmlns:r="http://schemas.openxmlformats.org/officeDocument/2006/relationships" id="259" r:id="R259bd77cc9a14b04"/>
    <p:sldId xmlns:r="http://schemas.openxmlformats.org/officeDocument/2006/relationships" id="260" r:id="R967ca5afc0004025"/>
    <p:sldId xmlns:r="http://schemas.openxmlformats.org/officeDocument/2006/relationships" id="261" r:id="R76f69fb2a70e44a1"/>
    <p:sldId xmlns:r="http://schemas.openxmlformats.org/officeDocument/2006/relationships" id="262" r:id="Rdd6b13586c9749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f4f51d401e4c58" /><Relationship Type="http://schemas.openxmlformats.org/officeDocument/2006/relationships/slide" Target="/ppt/slides/slide1.xml" Id="R0eef579ad2d94929" /><Relationship Type="http://schemas.openxmlformats.org/officeDocument/2006/relationships/slide" Target="/ppt/slides/slide2.xml" Id="Re4cdec8d1d1648f1" /><Relationship Type="http://schemas.openxmlformats.org/officeDocument/2006/relationships/slide" Target="/ppt/slides/slide3.xml" Id="R5c0589f6a3774a1f" /><Relationship Type="http://schemas.openxmlformats.org/officeDocument/2006/relationships/slide" Target="/ppt/slides/slide4.xml" Id="R259bd77cc9a14b04" /><Relationship Type="http://schemas.openxmlformats.org/officeDocument/2006/relationships/slide" Target="/ppt/slides/slide5.xml" Id="R967ca5afc0004025" /><Relationship Type="http://schemas.openxmlformats.org/officeDocument/2006/relationships/slide" Target="/ppt/slides/slide6.xml" Id="R76f69fb2a70e44a1" /><Relationship Type="http://schemas.openxmlformats.org/officeDocument/2006/relationships/slide" Target="/ppt/slides/slide7.xml" Id="Rdd6b13586c9749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1e06c35e8f4b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fcc9753ff4d25" /><Relationship Type="http://schemas.openxmlformats.org/officeDocument/2006/relationships/theme" Target="/ppt/slideMasters/theme/theme1.xml" Id="Ra9fd1dbbd84f46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1fcc9753ff4d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4f932bf6048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643e02c1e42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e8b513c5247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d20addae140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4c7ef375245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9282b0edc43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66b6f1b6e44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 BILUTLEIE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SINDRE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HESKESTAD ANDRE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ARNT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TORGNY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