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c05652753d44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a9706d1d294170"/>
  </p:sldMasterIdLst>
  <p:sldIdLst>
    <p:sldId xmlns:r="http://schemas.openxmlformats.org/officeDocument/2006/relationships" id="256" r:id="R8edc43d1acf14283"/>
    <p:sldId xmlns:r="http://schemas.openxmlformats.org/officeDocument/2006/relationships" id="257" r:id="R8878c7bd27de471c"/>
    <p:sldId xmlns:r="http://schemas.openxmlformats.org/officeDocument/2006/relationships" id="258" r:id="R3630fd054c1d43b2"/>
    <p:sldId xmlns:r="http://schemas.openxmlformats.org/officeDocument/2006/relationships" id="259" r:id="R37c1d5eced0a423e"/>
    <p:sldId xmlns:r="http://schemas.openxmlformats.org/officeDocument/2006/relationships" id="260" r:id="R5e2435549c95492f"/>
    <p:sldId xmlns:r="http://schemas.openxmlformats.org/officeDocument/2006/relationships" id="261" r:id="Ra3ee5bee4ac34925"/>
    <p:sldId xmlns:r="http://schemas.openxmlformats.org/officeDocument/2006/relationships" id="262" r:id="Re05e1a457b3b43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a9706d1d294170" /><Relationship Type="http://schemas.openxmlformats.org/officeDocument/2006/relationships/slide" Target="/ppt/slides/slide1.xml" Id="R8edc43d1acf14283" /><Relationship Type="http://schemas.openxmlformats.org/officeDocument/2006/relationships/slide" Target="/ppt/slides/slide2.xml" Id="R8878c7bd27de471c" /><Relationship Type="http://schemas.openxmlformats.org/officeDocument/2006/relationships/slide" Target="/ppt/slides/slide3.xml" Id="R3630fd054c1d43b2" /><Relationship Type="http://schemas.openxmlformats.org/officeDocument/2006/relationships/slide" Target="/ppt/slides/slide4.xml" Id="R37c1d5eced0a423e" /><Relationship Type="http://schemas.openxmlformats.org/officeDocument/2006/relationships/slide" Target="/ppt/slides/slide5.xml" Id="R5e2435549c95492f" /><Relationship Type="http://schemas.openxmlformats.org/officeDocument/2006/relationships/slide" Target="/ppt/slides/slide6.xml" Id="Ra3ee5bee4ac34925" /><Relationship Type="http://schemas.openxmlformats.org/officeDocument/2006/relationships/slide" Target="/ppt/slides/slide7.xml" Id="Re05e1a457b3b43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ec14e845a4b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fbe65ad5954da0" /><Relationship Type="http://schemas.openxmlformats.org/officeDocument/2006/relationships/theme" Target="/ppt/slideMasters/theme/theme1.xml" Id="Rd6717af267d341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fbe65ad5954d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68d1b57024f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7d0e5cbf340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4d169253244e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bec75bc2b4e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ec96f1bc943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067acfa8b48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fb641457048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MYRSETH MANAGEMENT CONSULTING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304 286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MIKA LØSET MYRSETH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