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4dff7c2ad943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6383f9a3be44b0"/>
  </p:sldMasterIdLst>
  <p:sldIdLst>
    <p:sldId xmlns:r="http://schemas.openxmlformats.org/officeDocument/2006/relationships" id="256" r:id="Rc6de0ec3389b4335"/>
    <p:sldId xmlns:r="http://schemas.openxmlformats.org/officeDocument/2006/relationships" id="257" r:id="R9d9f65fff1ba4612"/>
    <p:sldId xmlns:r="http://schemas.openxmlformats.org/officeDocument/2006/relationships" id="258" r:id="Re31d58b189474de0"/>
    <p:sldId xmlns:r="http://schemas.openxmlformats.org/officeDocument/2006/relationships" id="259" r:id="R91dfb7e45d4f4917"/>
    <p:sldId xmlns:r="http://schemas.openxmlformats.org/officeDocument/2006/relationships" id="260" r:id="Rc6787ac5b93f4232"/>
    <p:sldId xmlns:r="http://schemas.openxmlformats.org/officeDocument/2006/relationships" id="261" r:id="R434b6e4a40cb45f5"/>
    <p:sldId xmlns:r="http://schemas.openxmlformats.org/officeDocument/2006/relationships" id="262" r:id="Reb9dba44056147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383f9a3be44b0" /><Relationship Type="http://schemas.openxmlformats.org/officeDocument/2006/relationships/slide" Target="/ppt/slides/slide1.xml" Id="Rc6de0ec3389b4335" /><Relationship Type="http://schemas.openxmlformats.org/officeDocument/2006/relationships/slide" Target="/ppt/slides/slide2.xml" Id="R9d9f65fff1ba4612" /><Relationship Type="http://schemas.openxmlformats.org/officeDocument/2006/relationships/slide" Target="/ppt/slides/slide3.xml" Id="Re31d58b189474de0" /><Relationship Type="http://schemas.openxmlformats.org/officeDocument/2006/relationships/slide" Target="/ppt/slides/slide4.xml" Id="R91dfb7e45d4f4917" /><Relationship Type="http://schemas.openxmlformats.org/officeDocument/2006/relationships/slide" Target="/ppt/slides/slide5.xml" Id="Rc6787ac5b93f4232" /><Relationship Type="http://schemas.openxmlformats.org/officeDocument/2006/relationships/slide" Target="/ppt/slides/slide6.xml" Id="R434b6e4a40cb45f5" /><Relationship Type="http://schemas.openxmlformats.org/officeDocument/2006/relationships/slide" Target="/ppt/slides/slide7.xml" Id="Reb9dba44056147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c2f6a4deb48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dda4481524a04" /><Relationship Type="http://schemas.openxmlformats.org/officeDocument/2006/relationships/theme" Target="/ppt/slideMasters/theme/theme1.xml" Id="R74f4cba50efe42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6dda4481524a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ff2a27d914c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940db2ef140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d8e2b563745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39245442041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a321a70ca4a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c06286dd247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1948fad004f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