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0a5a6556c54e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a813b9b644186"/>
  </p:sldMasterIdLst>
  <p:sldIdLst>
    <p:sldId xmlns:r="http://schemas.openxmlformats.org/officeDocument/2006/relationships" id="256" r:id="Rf7cd61f3564d48f2"/>
    <p:sldId xmlns:r="http://schemas.openxmlformats.org/officeDocument/2006/relationships" id="257" r:id="Rf05fb633c05c44be"/>
    <p:sldId xmlns:r="http://schemas.openxmlformats.org/officeDocument/2006/relationships" id="258" r:id="R7ec043c98d654597"/>
    <p:sldId xmlns:r="http://schemas.openxmlformats.org/officeDocument/2006/relationships" id="259" r:id="R532bc2c5d26e483f"/>
    <p:sldId xmlns:r="http://schemas.openxmlformats.org/officeDocument/2006/relationships" id="260" r:id="Rf1fa1afd3e4e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a813b9b644186" /><Relationship Type="http://schemas.openxmlformats.org/officeDocument/2006/relationships/slide" Target="/ppt/slides/slide1.xml" Id="Rf7cd61f3564d48f2" /><Relationship Type="http://schemas.openxmlformats.org/officeDocument/2006/relationships/slide" Target="/ppt/slides/slide2.xml" Id="Rf05fb633c05c44be" /><Relationship Type="http://schemas.openxmlformats.org/officeDocument/2006/relationships/slide" Target="/ppt/slides/slide3.xml" Id="R7ec043c98d654597" /><Relationship Type="http://schemas.openxmlformats.org/officeDocument/2006/relationships/slide" Target="/ppt/slides/slide4.xml" Id="R532bc2c5d26e483f" /><Relationship Type="http://schemas.openxmlformats.org/officeDocument/2006/relationships/slide" Target="/ppt/slides/slide5.xml" Id="Rf1fa1afd3e4e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e44ad9c5042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2b127ea74f67" /><Relationship Type="http://schemas.openxmlformats.org/officeDocument/2006/relationships/theme" Target="/ppt/slideMasters/theme/theme1.xml" Id="Rbc2d9628b76b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a2b127ea7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5f6e668de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fd82e6f6c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df6a3edfa41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dfbf91068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96b1766f8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KOMMUNE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1531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24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920 817 521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KOMMUNE</a:t>
            </a:r>
          </a:p>
        </p:txBody>
      </p:sp>
    </p:spTree>
  </p:cSld>
  <p:clrMapOvr>
    <a:masterClrMapping xmlns:a="http://schemas.openxmlformats.org/drawingml/2006/main"/>
  </p:clrMapOvr>
</p:sld>
</file>