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b25528570d4d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948d28953f49fa"/>
  </p:sldMasterIdLst>
  <p:sldIdLst>
    <p:sldId xmlns:r="http://schemas.openxmlformats.org/officeDocument/2006/relationships" id="256" r:id="R12d72fb2bd514b9e"/>
    <p:sldId xmlns:r="http://schemas.openxmlformats.org/officeDocument/2006/relationships" id="257" r:id="R4adcdd13c2904d30"/>
    <p:sldId xmlns:r="http://schemas.openxmlformats.org/officeDocument/2006/relationships" id="258" r:id="Ra2ad73b0746340b3"/>
    <p:sldId xmlns:r="http://schemas.openxmlformats.org/officeDocument/2006/relationships" id="259" r:id="Rcb4a54cf090c4758"/>
    <p:sldId xmlns:r="http://schemas.openxmlformats.org/officeDocument/2006/relationships" id="260" r:id="Rcc78260122ab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948d28953f49fa" /><Relationship Type="http://schemas.openxmlformats.org/officeDocument/2006/relationships/slide" Target="/ppt/slides/slide1.xml" Id="R12d72fb2bd514b9e" /><Relationship Type="http://schemas.openxmlformats.org/officeDocument/2006/relationships/slide" Target="/ppt/slides/slide2.xml" Id="R4adcdd13c2904d30" /><Relationship Type="http://schemas.openxmlformats.org/officeDocument/2006/relationships/slide" Target="/ppt/slides/slide3.xml" Id="Ra2ad73b0746340b3" /><Relationship Type="http://schemas.openxmlformats.org/officeDocument/2006/relationships/slide" Target="/ppt/slides/slide4.xml" Id="Rcb4a54cf090c4758" /><Relationship Type="http://schemas.openxmlformats.org/officeDocument/2006/relationships/slide" Target="/ppt/slides/slide5.xml" Id="Rcc78260122ab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0733f422743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b787859df14544" /><Relationship Type="http://schemas.openxmlformats.org/officeDocument/2006/relationships/theme" Target="/ppt/slideMasters/theme/theme1.xml" Id="R9e190cb752f844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b787859df145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17f3f88134a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85356d28449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8ffe9f1894e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6dd592b9e41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f605e1f2340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MOSS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MOSS KOMMUNE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1531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24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www.moss.kommune.no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920 817 521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MOSS KOMMUNE</a:t>
            </a:r>
          </a:p>
        </p:txBody>
      </p:sp>
    </p:spTree>
  </p:cSld>
  <p:clrMapOvr>
    <a:masterClrMapping xmlns:a="http://schemas.openxmlformats.org/drawingml/2006/main"/>
  </p:clrMapOvr>
</p:sld>
</file>