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913aee953247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4675a358448c7"/>
  </p:sldMasterIdLst>
  <p:sldIdLst>
    <p:sldId xmlns:r="http://schemas.openxmlformats.org/officeDocument/2006/relationships" id="256" r:id="Rcf3f7439b72b47fe"/>
    <p:sldId xmlns:r="http://schemas.openxmlformats.org/officeDocument/2006/relationships" id="257" r:id="Racf6caab25dd483f"/>
    <p:sldId xmlns:r="http://schemas.openxmlformats.org/officeDocument/2006/relationships" id="258" r:id="Rea4bbaa0139746e3"/>
    <p:sldId xmlns:r="http://schemas.openxmlformats.org/officeDocument/2006/relationships" id="259" r:id="Rdf7a2c275d34499d"/>
    <p:sldId xmlns:r="http://schemas.openxmlformats.org/officeDocument/2006/relationships" id="260" r:id="R54243719877c4ac7"/>
    <p:sldId xmlns:r="http://schemas.openxmlformats.org/officeDocument/2006/relationships" id="261" r:id="R93fe61eae9ba4a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4675a358448c7" /><Relationship Type="http://schemas.openxmlformats.org/officeDocument/2006/relationships/slide" Target="/ppt/slides/slide1.xml" Id="Rcf3f7439b72b47fe" /><Relationship Type="http://schemas.openxmlformats.org/officeDocument/2006/relationships/slide" Target="/ppt/slides/slide2.xml" Id="Racf6caab25dd483f" /><Relationship Type="http://schemas.openxmlformats.org/officeDocument/2006/relationships/slide" Target="/ppt/slides/slide3.xml" Id="Rea4bbaa0139746e3" /><Relationship Type="http://schemas.openxmlformats.org/officeDocument/2006/relationships/slide" Target="/ppt/slides/slide4.xml" Id="Rdf7a2c275d34499d" /><Relationship Type="http://schemas.openxmlformats.org/officeDocument/2006/relationships/slide" Target="/ppt/slides/slide5.xml" Id="R54243719877c4ac7" /><Relationship Type="http://schemas.openxmlformats.org/officeDocument/2006/relationships/slide" Target="/ppt/slides/slide6.xml" Id="R93fe61eae9ba4a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233e7e4bd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6ba6457ee4420" /><Relationship Type="http://schemas.openxmlformats.org/officeDocument/2006/relationships/theme" Target="/ppt/slideMasters/theme/theme1.xml" Id="R8278d6f4033846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6ba6457ee44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783670634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ef8ac5c7047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f537ffb414b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4ae38088d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1efd6f1bf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9b7c2d9a346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 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 MARK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