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e9d7b2b6c66425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a3d734f55546dd"/>
  </p:sldMasterIdLst>
  <p:sldIdLst>
    <p:sldId xmlns:r="http://schemas.openxmlformats.org/officeDocument/2006/relationships" id="256" r:id="Rc5c11dcfabaa4169"/>
    <p:sldId xmlns:r="http://schemas.openxmlformats.org/officeDocument/2006/relationships" id="257" r:id="R726a92a86ed2429a"/>
    <p:sldId xmlns:r="http://schemas.openxmlformats.org/officeDocument/2006/relationships" id="258" r:id="R10d5fa376163490a"/>
    <p:sldId xmlns:r="http://schemas.openxmlformats.org/officeDocument/2006/relationships" id="259" r:id="Rd604c71f53a44d08"/>
    <p:sldId xmlns:r="http://schemas.openxmlformats.org/officeDocument/2006/relationships" id="260" r:id="R227cfd615e5c493a"/>
    <p:sldId xmlns:r="http://schemas.openxmlformats.org/officeDocument/2006/relationships" id="261" r:id="Rba866c10e8eb4249"/>
    <p:sldId xmlns:r="http://schemas.openxmlformats.org/officeDocument/2006/relationships" id="262" r:id="Rdcfb569294514bc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a3d734f55546dd" /><Relationship Type="http://schemas.openxmlformats.org/officeDocument/2006/relationships/slide" Target="/ppt/slides/slide1.xml" Id="Rc5c11dcfabaa4169" /><Relationship Type="http://schemas.openxmlformats.org/officeDocument/2006/relationships/slide" Target="/ppt/slides/slide2.xml" Id="R726a92a86ed2429a" /><Relationship Type="http://schemas.openxmlformats.org/officeDocument/2006/relationships/slide" Target="/ppt/slides/slide3.xml" Id="R10d5fa376163490a" /><Relationship Type="http://schemas.openxmlformats.org/officeDocument/2006/relationships/slide" Target="/ppt/slides/slide4.xml" Id="Rd604c71f53a44d08" /><Relationship Type="http://schemas.openxmlformats.org/officeDocument/2006/relationships/slide" Target="/ppt/slides/slide5.xml" Id="R227cfd615e5c493a" /><Relationship Type="http://schemas.openxmlformats.org/officeDocument/2006/relationships/slide" Target="/ppt/slides/slide6.xml" Id="Rba866c10e8eb4249" /><Relationship Type="http://schemas.openxmlformats.org/officeDocument/2006/relationships/slide" Target="/ppt/slides/slide7.xml" Id="Rdcfb569294514bc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abfa6854c144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c39696ab2b4186" /><Relationship Type="http://schemas.openxmlformats.org/officeDocument/2006/relationships/theme" Target="/ppt/slideMasters/theme/theme1.xml" Id="R0f7ad58bc1b2437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c39696ab2b41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9d7354af8540c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04c7dfde8644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edd6f7d4924d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201c2603c14bb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302f04cf2341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6be3152cd8468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07613ca28549f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KAKKEN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KAKKEN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−99 646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−8 910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332 711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347 737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 JOHAN STANDAL  –  93,8 %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JOAKIM NICOLAI STRØMODDEN STANDAL  –  3,1 %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RASMUS ANDREAS STRØMODDEN STANDAL  –  3,1 %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Voksenkollveien 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kajosta@icloud.com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920 972 756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KAKKEN AS</a:t>
            </a:r>
          </a:p>
        </p:txBody>
      </p:sp>
    </p:spTree>
  </p:cSld>
  <p:clrMapOvr>
    <a:masterClrMapping xmlns:a="http://schemas.openxmlformats.org/drawingml/2006/main"/>
  </p:clrMapOvr>
</p:sld>
</file>