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ad98c6f5be34d1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73099741bec458d"/>
  </p:sldMasterIdLst>
  <p:sldIdLst>
    <p:sldId xmlns:r="http://schemas.openxmlformats.org/officeDocument/2006/relationships" id="256" r:id="R76d11bfcf59d4078"/>
    <p:sldId xmlns:r="http://schemas.openxmlformats.org/officeDocument/2006/relationships" id="257" r:id="Rcd42f85d91e2470b"/>
    <p:sldId xmlns:r="http://schemas.openxmlformats.org/officeDocument/2006/relationships" id="258" r:id="Re3356bd27bdb4cf2"/>
    <p:sldId xmlns:r="http://schemas.openxmlformats.org/officeDocument/2006/relationships" id="259" r:id="Ra4d7deb6d34647da"/>
    <p:sldId xmlns:r="http://schemas.openxmlformats.org/officeDocument/2006/relationships" id="260" r:id="R94e26a1f1dc14fe0"/>
    <p:sldId xmlns:r="http://schemas.openxmlformats.org/officeDocument/2006/relationships" id="261" r:id="R3deff234db3d4284"/>
    <p:sldId xmlns:r="http://schemas.openxmlformats.org/officeDocument/2006/relationships" id="262" r:id="Rad54f7a8c8214d8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3099741bec458d" /><Relationship Type="http://schemas.openxmlformats.org/officeDocument/2006/relationships/slide" Target="/ppt/slides/slide1.xml" Id="R76d11bfcf59d4078" /><Relationship Type="http://schemas.openxmlformats.org/officeDocument/2006/relationships/slide" Target="/ppt/slides/slide2.xml" Id="Rcd42f85d91e2470b" /><Relationship Type="http://schemas.openxmlformats.org/officeDocument/2006/relationships/slide" Target="/ppt/slides/slide3.xml" Id="Re3356bd27bdb4cf2" /><Relationship Type="http://schemas.openxmlformats.org/officeDocument/2006/relationships/slide" Target="/ppt/slides/slide4.xml" Id="Ra4d7deb6d34647da" /><Relationship Type="http://schemas.openxmlformats.org/officeDocument/2006/relationships/slide" Target="/ppt/slides/slide5.xml" Id="R94e26a1f1dc14fe0" /><Relationship Type="http://schemas.openxmlformats.org/officeDocument/2006/relationships/slide" Target="/ppt/slides/slide6.xml" Id="R3deff234db3d4284" /><Relationship Type="http://schemas.openxmlformats.org/officeDocument/2006/relationships/slide" Target="/ppt/slides/slide7.xml" Id="Rad54f7a8c8214d8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03bcd51f294ae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f380e13c834d3f" /><Relationship Type="http://schemas.openxmlformats.org/officeDocument/2006/relationships/theme" Target="/ppt/slideMasters/theme/theme1.xml" Id="R7f3b467fe77143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ff380e13c834d3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533b90b3d74b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045cec10c1453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965db005cf4a5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538753e73f45a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71d87c879e49b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9c57447828497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b973e7f5214f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ALTEGA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ALTEGA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ALTEGA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ALTEGA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ALTEGA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ALTEGA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−3 940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−3 940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−26 400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874 112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ALTEGA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 PERLINGHI MARIA 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ALTEGA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Motbakkene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0687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921 021 925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ALTEGA INVEST AS</a:t>
            </a:r>
          </a:p>
        </p:txBody>
      </p:sp>
    </p:spTree>
  </p:cSld>
  <p:clrMapOvr>
    <a:masterClrMapping xmlns:a="http://schemas.openxmlformats.org/drawingml/2006/main"/>
  </p:clrMapOvr>
</p:sld>
</file>