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27acdd113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4a3c6f879b4f26"/>
  </p:sldMasterIdLst>
  <p:sldIdLst>
    <p:sldId xmlns:r="http://schemas.openxmlformats.org/officeDocument/2006/relationships" id="256" r:id="R69b2dc7858944779"/>
    <p:sldId xmlns:r="http://schemas.openxmlformats.org/officeDocument/2006/relationships" id="257" r:id="R8ed02ef5e27841c1"/>
    <p:sldId xmlns:r="http://schemas.openxmlformats.org/officeDocument/2006/relationships" id="258" r:id="R0e074ba99bfd4b10"/>
    <p:sldId xmlns:r="http://schemas.openxmlformats.org/officeDocument/2006/relationships" id="259" r:id="R663289fa3e924831"/>
    <p:sldId xmlns:r="http://schemas.openxmlformats.org/officeDocument/2006/relationships" id="260" r:id="R02944871abea439c"/>
    <p:sldId xmlns:r="http://schemas.openxmlformats.org/officeDocument/2006/relationships" id="261" r:id="R8aa7ebdcde48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a3c6f879b4f26" /><Relationship Type="http://schemas.openxmlformats.org/officeDocument/2006/relationships/slide" Target="/ppt/slides/slide1.xml" Id="R69b2dc7858944779" /><Relationship Type="http://schemas.openxmlformats.org/officeDocument/2006/relationships/slide" Target="/ppt/slides/slide2.xml" Id="R8ed02ef5e27841c1" /><Relationship Type="http://schemas.openxmlformats.org/officeDocument/2006/relationships/slide" Target="/ppt/slides/slide3.xml" Id="R0e074ba99bfd4b10" /><Relationship Type="http://schemas.openxmlformats.org/officeDocument/2006/relationships/slide" Target="/ppt/slides/slide4.xml" Id="R663289fa3e924831" /><Relationship Type="http://schemas.openxmlformats.org/officeDocument/2006/relationships/slide" Target="/ppt/slides/slide5.xml" Id="R02944871abea439c" /><Relationship Type="http://schemas.openxmlformats.org/officeDocument/2006/relationships/slide" Target="/ppt/slides/slide6.xml" Id="R8aa7ebdcde48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8f7d83887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b18ccec04b94" /><Relationship Type="http://schemas.openxmlformats.org/officeDocument/2006/relationships/theme" Target="/ppt/slideMasters/theme/theme1.xml" Id="Re8df0deb2d47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3b18ccec0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a6fb09c6d4d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708c5fe93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7ab28dc80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757dd44ef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4c7c3fe74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d1f7d99cb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