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0128f5cebc42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7bfa94a85944fe"/>
  </p:sldMasterIdLst>
  <p:sldIdLst>
    <p:sldId xmlns:r="http://schemas.openxmlformats.org/officeDocument/2006/relationships" id="256" r:id="Ra458072e06c94d39"/>
    <p:sldId xmlns:r="http://schemas.openxmlformats.org/officeDocument/2006/relationships" id="257" r:id="R0f27df0e905e49dd"/>
    <p:sldId xmlns:r="http://schemas.openxmlformats.org/officeDocument/2006/relationships" id="258" r:id="Rb4ac5617a60144a3"/>
    <p:sldId xmlns:r="http://schemas.openxmlformats.org/officeDocument/2006/relationships" id="259" r:id="Rcd45ffa080804d2a"/>
    <p:sldId xmlns:r="http://schemas.openxmlformats.org/officeDocument/2006/relationships" id="260" r:id="R423fafe8556e47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7bfa94a85944fe" /><Relationship Type="http://schemas.openxmlformats.org/officeDocument/2006/relationships/slide" Target="/ppt/slides/slide1.xml" Id="Ra458072e06c94d39" /><Relationship Type="http://schemas.openxmlformats.org/officeDocument/2006/relationships/slide" Target="/ppt/slides/slide2.xml" Id="R0f27df0e905e49dd" /><Relationship Type="http://schemas.openxmlformats.org/officeDocument/2006/relationships/slide" Target="/ppt/slides/slide3.xml" Id="Rb4ac5617a60144a3" /><Relationship Type="http://schemas.openxmlformats.org/officeDocument/2006/relationships/slide" Target="/ppt/slides/slide4.xml" Id="Rcd45ffa080804d2a" /><Relationship Type="http://schemas.openxmlformats.org/officeDocument/2006/relationships/slide" Target="/ppt/slides/slide5.xml" Id="R423fafe8556e47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d77529010044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5b0ef1b3f42f2" /><Relationship Type="http://schemas.openxmlformats.org/officeDocument/2006/relationships/theme" Target="/ppt/slideMasters/theme/theme1.xml" Id="R497e78079d1842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95b0ef1b3f42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b296ce78640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cc88b64e84a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3763b5c7f46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7541578584c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17ad472b443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VOLLANE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VOLLANE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921 057 504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