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c0acc0abb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014e63fcc4eaa"/>
  </p:sldMasterIdLst>
  <p:sldIdLst>
    <p:sldId xmlns:r="http://schemas.openxmlformats.org/officeDocument/2006/relationships" id="256" r:id="Ra1655d7a306a4557"/>
    <p:sldId xmlns:r="http://schemas.openxmlformats.org/officeDocument/2006/relationships" id="257" r:id="R4b9573c7947c47ca"/>
    <p:sldId xmlns:r="http://schemas.openxmlformats.org/officeDocument/2006/relationships" id="258" r:id="R57437c5846bb4e9d"/>
    <p:sldId xmlns:r="http://schemas.openxmlformats.org/officeDocument/2006/relationships" id="259" r:id="R35b201feec3949a2"/>
    <p:sldId xmlns:r="http://schemas.openxmlformats.org/officeDocument/2006/relationships" id="260" r:id="Rd6db7b046c80465a"/>
    <p:sldId xmlns:r="http://schemas.openxmlformats.org/officeDocument/2006/relationships" id="261" r:id="R4757456e6b4249f9"/>
    <p:sldId xmlns:r="http://schemas.openxmlformats.org/officeDocument/2006/relationships" id="262" r:id="Ra006ee3418eb42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014e63fcc4eaa" /><Relationship Type="http://schemas.openxmlformats.org/officeDocument/2006/relationships/slide" Target="/ppt/slides/slide1.xml" Id="Ra1655d7a306a4557" /><Relationship Type="http://schemas.openxmlformats.org/officeDocument/2006/relationships/slide" Target="/ppt/slides/slide2.xml" Id="R4b9573c7947c47ca" /><Relationship Type="http://schemas.openxmlformats.org/officeDocument/2006/relationships/slide" Target="/ppt/slides/slide3.xml" Id="R57437c5846bb4e9d" /><Relationship Type="http://schemas.openxmlformats.org/officeDocument/2006/relationships/slide" Target="/ppt/slides/slide4.xml" Id="R35b201feec3949a2" /><Relationship Type="http://schemas.openxmlformats.org/officeDocument/2006/relationships/slide" Target="/ppt/slides/slide5.xml" Id="Rd6db7b046c80465a" /><Relationship Type="http://schemas.openxmlformats.org/officeDocument/2006/relationships/slide" Target="/ppt/slides/slide6.xml" Id="R4757456e6b4249f9" /><Relationship Type="http://schemas.openxmlformats.org/officeDocument/2006/relationships/slide" Target="/ppt/slides/slide7.xml" Id="Ra006ee3418eb42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58e0cb970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9456a2a534e3d" /><Relationship Type="http://schemas.openxmlformats.org/officeDocument/2006/relationships/theme" Target="/ppt/slideMasters/theme/theme1.xml" Id="Rbf1a3a67d25045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9456a2a53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9f8fe72546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be2176b0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5194c5c00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ca7125dcd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859220c2d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969034aa640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aaf7816cb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