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223ac95abb44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fcc668cb144bb7"/>
  </p:sldMasterIdLst>
  <p:sldIdLst>
    <p:sldId xmlns:r="http://schemas.openxmlformats.org/officeDocument/2006/relationships" id="256" r:id="R1bd6d75cd71c47bd"/>
    <p:sldId xmlns:r="http://schemas.openxmlformats.org/officeDocument/2006/relationships" id="257" r:id="R16cec2ef67204354"/>
    <p:sldId xmlns:r="http://schemas.openxmlformats.org/officeDocument/2006/relationships" id="258" r:id="Re857f1e9c80f48c8"/>
    <p:sldId xmlns:r="http://schemas.openxmlformats.org/officeDocument/2006/relationships" id="259" r:id="Rde0027334d524765"/>
    <p:sldId xmlns:r="http://schemas.openxmlformats.org/officeDocument/2006/relationships" id="260" r:id="R13fb95ae86b64243"/>
    <p:sldId xmlns:r="http://schemas.openxmlformats.org/officeDocument/2006/relationships" id="261" r:id="R01e782c41537439b"/>
    <p:sldId xmlns:r="http://schemas.openxmlformats.org/officeDocument/2006/relationships" id="262" r:id="R784c109a22174e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fcc668cb144bb7" /><Relationship Type="http://schemas.openxmlformats.org/officeDocument/2006/relationships/slide" Target="/ppt/slides/slide1.xml" Id="R1bd6d75cd71c47bd" /><Relationship Type="http://schemas.openxmlformats.org/officeDocument/2006/relationships/slide" Target="/ppt/slides/slide2.xml" Id="R16cec2ef67204354" /><Relationship Type="http://schemas.openxmlformats.org/officeDocument/2006/relationships/slide" Target="/ppt/slides/slide3.xml" Id="Re857f1e9c80f48c8" /><Relationship Type="http://schemas.openxmlformats.org/officeDocument/2006/relationships/slide" Target="/ppt/slides/slide4.xml" Id="Rde0027334d524765" /><Relationship Type="http://schemas.openxmlformats.org/officeDocument/2006/relationships/slide" Target="/ppt/slides/slide5.xml" Id="R13fb95ae86b64243" /><Relationship Type="http://schemas.openxmlformats.org/officeDocument/2006/relationships/slide" Target="/ppt/slides/slide6.xml" Id="R01e782c41537439b" /><Relationship Type="http://schemas.openxmlformats.org/officeDocument/2006/relationships/slide" Target="/ppt/slides/slide7.xml" Id="R784c109a22174e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101b153c744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d94eb5eec4388" /><Relationship Type="http://schemas.openxmlformats.org/officeDocument/2006/relationships/theme" Target="/ppt/slideMasters/theme/theme1.xml" Id="R616a61b06b5d43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9d94eb5eec43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197eaeef34e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7c115b97c42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bb74e14004c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4be92a9084a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8465ac31248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fd115e5a048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5cbeca3094e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