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2c3b2eb9b744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430dc402a146f3"/>
  </p:sldMasterIdLst>
  <p:sldIdLst>
    <p:sldId xmlns:r="http://schemas.openxmlformats.org/officeDocument/2006/relationships" id="256" r:id="R15e83b5c83a5413c"/>
    <p:sldId xmlns:r="http://schemas.openxmlformats.org/officeDocument/2006/relationships" id="257" r:id="R7d1c41aaebd64a62"/>
    <p:sldId xmlns:r="http://schemas.openxmlformats.org/officeDocument/2006/relationships" id="258" r:id="Reba67e9545ec42d7"/>
    <p:sldId xmlns:r="http://schemas.openxmlformats.org/officeDocument/2006/relationships" id="259" r:id="Rf27258955e6b400e"/>
    <p:sldId xmlns:r="http://schemas.openxmlformats.org/officeDocument/2006/relationships" id="260" r:id="Rf53d59e32ece45f4"/>
    <p:sldId xmlns:r="http://schemas.openxmlformats.org/officeDocument/2006/relationships" id="261" r:id="Ra1d1ad77246045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30dc402a146f3" /><Relationship Type="http://schemas.openxmlformats.org/officeDocument/2006/relationships/slide" Target="/ppt/slides/slide1.xml" Id="R15e83b5c83a5413c" /><Relationship Type="http://schemas.openxmlformats.org/officeDocument/2006/relationships/slide" Target="/ppt/slides/slide2.xml" Id="R7d1c41aaebd64a62" /><Relationship Type="http://schemas.openxmlformats.org/officeDocument/2006/relationships/slide" Target="/ppt/slides/slide3.xml" Id="Reba67e9545ec42d7" /><Relationship Type="http://schemas.openxmlformats.org/officeDocument/2006/relationships/slide" Target="/ppt/slides/slide4.xml" Id="Rf27258955e6b400e" /><Relationship Type="http://schemas.openxmlformats.org/officeDocument/2006/relationships/slide" Target="/ppt/slides/slide5.xml" Id="Rf53d59e32ece45f4" /><Relationship Type="http://schemas.openxmlformats.org/officeDocument/2006/relationships/slide" Target="/ppt/slides/slide6.xml" Id="Ra1d1ad77246045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b8de848b446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cf4d01d4a4027" /><Relationship Type="http://schemas.openxmlformats.org/officeDocument/2006/relationships/theme" Target="/ppt/slideMasters/theme/theme1.xml" Id="R92053c5ef2404a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cf4d01d4a40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6463c02dd45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1754261684a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56c5d6b104f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041e7d44041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9bbd624bf4b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6d34423ac46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