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7d0750830ef478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86ff3ec31f549ba"/>
  </p:sldMasterIdLst>
  <p:sldIdLst>
    <p:sldId xmlns:r="http://schemas.openxmlformats.org/officeDocument/2006/relationships" id="256" r:id="R9b5fef9fb17b4f70"/>
    <p:sldId xmlns:r="http://schemas.openxmlformats.org/officeDocument/2006/relationships" id="257" r:id="R92f1494afd4c4d32"/>
    <p:sldId xmlns:r="http://schemas.openxmlformats.org/officeDocument/2006/relationships" id="258" r:id="Ra20a7a82001e40d9"/>
    <p:sldId xmlns:r="http://schemas.openxmlformats.org/officeDocument/2006/relationships" id="259" r:id="R67246649941b40d1"/>
    <p:sldId xmlns:r="http://schemas.openxmlformats.org/officeDocument/2006/relationships" id="260" r:id="Rbba1d1d1cd1a45bc"/>
    <p:sldId xmlns:r="http://schemas.openxmlformats.org/officeDocument/2006/relationships" id="261" r:id="R5b17174198744bf0"/>
    <p:sldId xmlns:r="http://schemas.openxmlformats.org/officeDocument/2006/relationships" id="262" r:id="Rf3ee4c7286644c7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86ff3ec31f549ba" /><Relationship Type="http://schemas.openxmlformats.org/officeDocument/2006/relationships/slide" Target="/ppt/slides/slide1.xml" Id="R9b5fef9fb17b4f70" /><Relationship Type="http://schemas.openxmlformats.org/officeDocument/2006/relationships/slide" Target="/ppt/slides/slide2.xml" Id="R92f1494afd4c4d32" /><Relationship Type="http://schemas.openxmlformats.org/officeDocument/2006/relationships/slide" Target="/ppt/slides/slide3.xml" Id="Ra20a7a82001e40d9" /><Relationship Type="http://schemas.openxmlformats.org/officeDocument/2006/relationships/slide" Target="/ppt/slides/slide4.xml" Id="R67246649941b40d1" /><Relationship Type="http://schemas.openxmlformats.org/officeDocument/2006/relationships/slide" Target="/ppt/slides/slide5.xml" Id="Rbba1d1d1cd1a45bc" /><Relationship Type="http://schemas.openxmlformats.org/officeDocument/2006/relationships/slide" Target="/ppt/slides/slide6.xml" Id="R5b17174198744bf0" /><Relationship Type="http://schemas.openxmlformats.org/officeDocument/2006/relationships/slide" Target="/ppt/slides/slide7.xml" Id="Rf3ee4c7286644c7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94d502a7649417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54477bad1c464e" /><Relationship Type="http://schemas.openxmlformats.org/officeDocument/2006/relationships/theme" Target="/ppt/slideMasters/theme/theme1.xml" Id="Rd3d38a6332444b6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b54477bad1c464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104655e997421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bddebb4a464db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b96aae2c5b40e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456dd50e8a4bc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7c15c600fa40b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5813ba17e548d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1a393012b248b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BIRKELAND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BIRKELAND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BIRKELAND HOLDING AS ble etablert [år] og holder til i Ski.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BIRKELAND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BIRKELAND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BIRKELAND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−69 296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574 809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3 477 807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3 518 050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BIRKELAND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BIRKELAND ANDREAS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BIRKELAND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Andreas Birkeland, Østre Solberg vei 156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1425 Ski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921 118 708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BIRKELAND HOLDING AS</a:t>
            </a:r>
          </a:p>
        </p:txBody>
      </p:sp>
    </p:spTree>
  </p:cSld>
  <p:clrMapOvr>
    <a:masterClrMapping xmlns:a="http://schemas.openxmlformats.org/drawingml/2006/main"/>
  </p:clrMapOvr>
</p:sld>
</file>