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c38dba3d454b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1591dc7bcc493f"/>
  </p:sldMasterIdLst>
  <p:sldIdLst>
    <p:sldId xmlns:r="http://schemas.openxmlformats.org/officeDocument/2006/relationships" id="256" r:id="R4693ebe41b274da4"/>
    <p:sldId xmlns:r="http://schemas.openxmlformats.org/officeDocument/2006/relationships" id="257" r:id="R81402f51a5024a7e"/>
    <p:sldId xmlns:r="http://schemas.openxmlformats.org/officeDocument/2006/relationships" id="258" r:id="R7c3c20886ee5442f"/>
    <p:sldId xmlns:r="http://schemas.openxmlformats.org/officeDocument/2006/relationships" id="259" r:id="R9a5b2cf0e5fa4432"/>
    <p:sldId xmlns:r="http://schemas.openxmlformats.org/officeDocument/2006/relationships" id="260" r:id="Ra5c5cadcafd844e0"/>
    <p:sldId xmlns:r="http://schemas.openxmlformats.org/officeDocument/2006/relationships" id="261" r:id="R74d7b5981e7d48cc"/>
    <p:sldId xmlns:r="http://schemas.openxmlformats.org/officeDocument/2006/relationships" id="262" r:id="R6acaa103b81646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1591dc7bcc493f" /><Relationship Type="http://schemas.openxmlformats.org/officeDocument/2006/relationships/slide" Target="/ppt/slides/slide1.xml" Id="R4693ebe41b274da4" /><Relationship Type="http://schemas.openxmlformats.org/officeDocument/2006/relationships/slide" Target="/ppt/slides/slide2.xml" Id="R81402f51a5024a7e" /><Relationship Type="http://schemas.openxmlformats.org/officeDocument/2006/relationships/slide" Target="/ppt/slides/slide3.xml" Id="R7c3c20886ee5442f" /><Relationship Type="http://schemas.openxmlformats.org/officeDocument/2006/relationships/slide" Target="/ppt/slides/slide4.xml" Id="R9a5b2cf0e5fa4432" /><Relationship Type="http://schemas.openxmlformats.org/officeDocument/2006/relationships/slide" Target="/ppt/slides/slide5.xml" Id="Ra5c5cadcafd844e0" /><Relationship Type="http://schemas.openxmlformats.org/officeDocument/2006/relationships/slide" Target="/ppt/slides/slide6.xml" Id="R74d7b5981e7d48cc" /><Relationship Type="http://schemas.openxmlformats.org/officeDocument/2006/relationships/slide" Target="/ppt/slides/slide7.xml" Id="R6acaa103b81646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e6944200504a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6712d14ae4304" /><Relationship Type="http://schemas.openxmlformats.org/officeDocument/2006/relationships/theme" Target="/ppt/slideMasters/theme/theme1.xml" Id="Rb6cea4e137d443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06712d14ae43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77ae388e84d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65d86b59f46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725863f4040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efebb9a5e42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7f9513bad49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90d7b54e240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fb048cffd49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SOSIV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SOSIV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−5 489 142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18 084 558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18 126 382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STEIN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921 217 153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