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ad49a832634f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b3d383c1b4f5c"/>
  </p:sldMasterIdLst>
  <p:sldIdLst>
    <p:sldId xmlns:r="http://schemas.openxmlformats.org/officeDocument/2006/relationships" id="256" r:id="Ra1c8b72a0e7a4cb4"/>
    <p:sldId xmlns:r="http://schemas.openxmlformats.org/officeDocument/2006/relationships" id="257" r:id="R39cd2e135dc249fb"/>
    <p:sldId xmlns:r="http://schemas.openxmlformats.org/officeDocument/2006/relationships" id="258" r:id="R8feb8cfa86fe415e"/>
    <p:sldId xmlns:r="http://schemas.openxmlformats.org/officeDocument/2006/relationships" id="259" r:id="R653595c1ef244a33"/>
    <p:sldId xmlns:r="http://schemas.openxmlformats.org/officeDocument/2006/relationships" id="260" r:id="Re2c42bbaebd741e6"/>
    <p:sldId xmlns:r="http://schemas.openxmlformats.org/officeDocument/2006/relationships" id="261" r:id="Ra29b055945a74143"/>
    <p:sldId xmlns:r="http://schemas.openxmlformats.org/officeDocument/2006/relationships" id="262" r:id="R25cbbc88b4cf44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b3d383c1b4f5c" /><Relationship Type="http://schemas.openxmlformats.org/officeDocument/2006/relationships/slide" Target="/ppt/slides/slide1.xml" Id="Ra1c8b72a0e7a4cb4" /><Relationship Type="http://schemas.openxmlformats.org/officeDocument/2006/relationships/slide" Target="/ppt/slides/slide2.xml" Id="R39cd2e135dc249fb" /><Relationship Type="http://schemas.openxmlformats.org/officeDocument/2006/relationships/slide" Target="/ppt/slides/slide3.xml" Id="R8feb8cfa86fe415e" /><Relationship Type="http://schemas.openxmlformats.org/officeDocument/2006/relationships/slide" Target="/ppt/slides/slide4.xml" Id="R653595c1ef244a33" /><Relationship Type="http://schemas.openxmlformats.org/officeDocument/2006/relationships/slide" Target="/ppt/slides/slide5.xml" Id="Re2c42bbaebd741e6" /><Relationship Type="http://schemas.openxmlformats.org/officeDocument/2006/relationships/slide" Target="/ppt/slides/slide6.xml" Id="Ra29b055945a74143" /><Relationship Type="http://schemas.openxmlformats.org/officeDocument/2006/relationships/slide" Target="/ppt/slides/slide7.xml" Id="R25cbbc88b4cf44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84e8aa92f48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f757724bf4330" /><Relationship Type="http://schemas.openxmlformats.org/officeDocument/2006/relationships/theme" Target="/ppt/slideMasters/theme/theme1.xml" Id="R1a3137f1ad3f40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4f757724bf43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9f93363db41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2d09f11014c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848e5faec4e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7a926f85049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6a95acd7a45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058b3292143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3df1cad1548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