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b26c5dde3243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5715db9594e1d"/>
  </p:sldMasterIdLst>
  <p:sldIdLst>
    <p:sldId xmlns:r="http://schemas.openxmlformats.org/officeDocument/2006/relationships" id="256" r:id="R67c3a454de74459f"/>
    <p:sldId xmlns:r="http://schemas.openxmlformats.org/officeDocument/2006/relationships" id="257" r:id="Rc2383b579e5a47dd"/>
    <p:sldId xmlns:r="http://schemas.openxmlformats.org/officeDocument/2006/relationships" id="258" r:id="R28cd7000d40f47d6"/>
    <p:sldId xmlns:r="http://schemas.openxmlformats.org/officeDocument/2006/relationships" id="259" r:id="R0dd5336b10904629"/>
    <p:sldId xmlns:r="http://schemas.openxmlformats.org/officeDocument/2006/relationships" id="260" r:id="R95edcd02efd340c0"/>
    <p:sldId xmlns:r="http://schemas.openxmlformats.org/officeDocument/2006/relationships" id="261" r:id="Rfe02e13e067f4bfd"/>
    <p:sldId xmlns:r="http://schemas.openxmlformats.org/officeDocument/2006/relationships" id="262" r:id="R3d7b1fede854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5715db9594e1d" /><Relationship Type="http://schemas.openxmlformats.org/officeDocument/2006/relationships/slide" Target="/ppt/slides/slide1.xml" Id="R67c3a454de74459f" /><Relationship Type="http://schemas.openxmlformats.org/officeDocument/2006/relationships/slide" Target="/ppt/slides/slide2.xml" Id="Rc2383b579e5a47dd" /><Relationship Type="http://schemas.openxmlformats.org/officeDocument/2006/relationships/slide" Target="/ppt/slides/slide3.xml" Id="R28cd7000d40f47d6" /><Relationship Type="http://schemas.openxmlformats.org/officeDocument/2006/relationships/slide" Target="/ppt/slides/slide4.xml" Id="R0dd5336b10904629" /><Relationship Type="http://schemas.openxmlformats.org/officeDocument/2006/relationships/slide" Target="/ppt/slides/slide5.xml" Id="R95edcd02efd340c0" /><Relationship Type="http://schemas.openxmlformats.org/officeDocument/2006/relationships/slide" Target="/ppt/slides/slide6.xml" Id="Rfe02e13e067f4bfd" /><Relationship Type="http://schemas.openxmlformats.org/officeDocument/2006/relationships/slide" Target="/ppt/slides/slide7.xml" Id="R3d7b1fede854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9793e30c4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248138ec247a3" /><Relationship Type="http://schemas.openxmlformats.org/officeDocument/2006/relationships/theme" Target="/ppt/slideMasters/theme/theme1.xml" Id="Rb7381d6538c240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c248138ec247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36a39784d4b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fda308a4e4a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b3541c126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0c65c77ce43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dfa93ba3d4b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6f17097a341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ef13dbeb6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