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fad333e76d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a87c6db0064cdd"/>
  </p:sldMasterIdLst>
  <p:sldIdLst>
    <p:sldId xmlns:r="http://schemas.openxmlformats.org/officeDocument/2006/relationships" id="256" r:id="R49403892755e41cb"/>
    <p:sldId xmlns:r="http://schemas.openxmlformats.org/officeDocument/2006/relationships" id="257" r:id="Rf119d47ab01e40ec"/>
    <p:sldId xmlns:r="http://schemas.openxmlformats.org/officeDocument/2006/relationships" id="258" r:id="R5a075071327f43cd"/>
    <p:sldId xmlns:r="http://schemas.openxmlformats.org/officeDocument/2006/relationships" id="259" r:id="R49f82dc02f7346b5"/>
    <p:sldId xmlns:r="http://schemas.openxmlformats.org/officeDocument/2006/relationships" id="260" r:id="R19d3db712563462f"/>
    <p:sldId xmlns:r="http://schemas.openxmlformats.org/officeDocument/2006/relationships" id="261" r:id="R81821130124c4f2a"/>
    <p:sldId xmlns:r="http://schemas.openxmlformats.org/officeDocument/2006/relationships" id="262" r:id="Rbcd492089bcd44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87c6db0064cdd" /><Relationship Type="http://schemas.openxmlformats.org/officeDocument/2006/relationships/slide" Target="/ppt/slides/slide1.xml" Id="R49403892755e41cb" /><Relationship Type="http://schemas.openxmlformats.org/officeDocument/2006/relationships/slide" Target="/ppt/slides/slide2.xml" Id="Rf119d47ab01e40ec" /><Relationship Type="http://schemas.openxmlformats.org/officeDocument/2006/relationships/slide" Target="/ppt/slides/slide3.xml" Id="R5a075071327f43cd" /><Relationship Type="http://schemas.openxmlformats.org/officeDocument/2006/relationships/slide" Target="/ppt/slides/slide4.xml" Id="R49f82dc02f7346b5" /><Relationship Type="http://schemas.openxmlformats.org/officeDocument/2006/relationships/slide" Target="/ppt/slides/slide5.xml" Id="R19d3db712563462f" /><Relationship Type="http://schemas.openxmlformats.org/officeDocument/2006/relationships/slide" Target="/ppt/slides/slide6.xml" Id="R81821130124c4f2a" /><Relationship Type="http://schemas.openxmlformats.org/officeDocument/2006/relationships/slide" Target="/ppt/slides/slide7.xml" Id="Rbcd492089bcd44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91eb89491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d156ee82a4432" /><Relationship Type="http://schemas.openxmlformats.org/officeDocument/2006/relationships/theme" Target="/ppt/slideMasters/theme/theme1.xml" Id="R325b950a27df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4d156ee82a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a1fe24eb2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2bba9affc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0ce3b47604a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694180503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5cef11e0f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f27a7ecec48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f3aab952c45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ANTHOLZ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ANTHOLZ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1 771 335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11 316 017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GEORG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Dvergsneslia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