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0b3a15055249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f8369005cd456f"/>
  </p:sldMasterIdLst>
  <p:sldIdLst>
    <p:sldId xmlns:r="http://schemas.openxmlformats.org/officeDocument/2006/relationships" id="256" r:id="Ra01601803cd94ff3"/>
    <p:sldId xmlns:r="http://schemas.openxmlformats.org/officeDocument/2006/relationships" id="257" r:id="R8e7771e4e0f14cc5"/>
    <p:sldId xmlns:r="http://schemas.openxmlformats.org/officeDocument/2006/relationships" id="258" r:id="Rd9e501c5588749d3"/>
    <p:sldId xmlns:r="http://schemas.openxmlformats.org/officeDocument/2006/relationships" id="259" r:id="R8692bedd6d314c28"/>
    <p:sldId xmlns:r="http://schemas.openxmlformats.org/officeDocument/2006/relationships" id="260" r:id="Rda43a18119494a57"/>
    <p:sldId xmlns:r="http://schemas.openxmlformats.org/officeDocument/2006/relationships" id="261" r:id="Rd69f02d2278f48d9"/>
    <p:sldId xmlns:r="http://schemas.openxmlformats.org/officeDocument/2006/relationships" id="262" r:id="Ra38abd8336b541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8369005cd456f" /><Relationship Type="http://schemas.openxmlformats.org/officeDocument/2006/relationships/slide" Target="/ppt/slides/slide1.xml" Id="Ra01601803cd94ff3" /><Relationship Type="http://schemas.openxmlformats.org/officeDocument/2006/relationships/slide" Target="/ppt/slides/slide2.xml" Id="R8e7771e4e0f14cc5" /><Relationship Type="http://schemas.openxmlformats.org/officeDocument/2006/relationships/slide" Target="/ppt/slides/slide3.xml" Id="Rd9e501c5588749d3" /><Relationship Type="http://schemas.openxmlformats.org/officeDocument/2006/relationships/slide" Target="/ppt/slides/slide4.xml" Id="R8692bedd6d314c28" /><Relationship Type="http://schemas.openxmlformats.org/officeDocument/2006/relationships/slide" Target="/ppt/slides/slide5.xml" Id="Rda43a18119494a57" /><Relationship Type="http://schemas.openxmlformats.org/officeDocument/2006/relationships/slide" Target="/ppt/slides/slide6.xml" Id="Rd69f02d2278f48d9" /><Relationship Type="http://schemas.openxmlformats.org/officeDocument/2006/relationships/slide" Target="/ppt/slides/slide7.xml" Id="Ra38abd8336b541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b35a0047343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fe34129cb4d01" /><Relationship Type="http://schemas.openxmlformats.org/officeDocument/2006/relationships/theme" Target="/ppt/slideMasters/theme/theme1.xml" Id="Raee3c65059f74c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afe34129cb4d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40e108c6548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b8fc1df9443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47ce1b03f46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37c6788c440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247979ccf40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f754dd14d47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99f02565b41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