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63561066bc48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dff3b06e7e4694"/>
  </p:sldMasterIdLst>
  <p:sldIdLst>
    <p:sldId xmlns:r="http://schemas.openxmlformats.org/officeDocument/2006/relationships" id="256" r:id="Rdef8d87721de49aa"/>
    <p:sldId xmlns:r="http://schemas.openxmlformats.org/officeDocument/2006/relationships" id="257" r:id="Rffd4d2bed9a94845"/>
    <p:sldId xmlns:r="http://schemas.openxmlformats.org/officeDocument/2006/relationships" id="258" r:id="R1605a76c6ff54d12"/>
    <p:sldId xmlns:r="http://schemas.openxmlformats.org/officeDocument/2006/relationships" id="259" r:id="R056b825b065a4751"/>
    <p:sldId xmlns:r="http://schemas.openxmlformats.org/officeDocument/2006/relationships" id="260" r:id="Rc798b34fb45a4ac3"/>
    <p:sldId xmlns:r="http://schemas.openxmlformats.org/officeDocument/2006/relationships" id="261" r:id="R26a489ffc83e4192"/>
    <p:sldId xmlns:r="http://schemas.openxmlformats.org/officeDocument/2006/relationships" id="262" r:id="Rf5f0a76336ad46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ff3b06e7e4694" /><Relationship Type="http://schemas.openxmlformats.org/officeDocument/2006/relationships/slide" Target="/ppt/slides/slide1.xml" Id="Rdef8d87721de49aa" /><Relationship Type="http://schemas.openxmlformats.org/officeDocument/2006/relationships/slide" Target="/ppt/slides/slide2.xml" Id="Rffd4d2bed9a94845" /><Relationship Type="http://schemas.openxmlformats.org/officeDocument/2006/relationships/slide" Target="/ppt/slides/slide3.xml" Id="R1605a76c6ff54d12" /><Relationship Type="http://schemas.openxmlformats.org/officeDocument/2006/relationships/slide" Target="/ppt/slides/slide4.xml" Id="R056b825b065a4751" /><Relationship Type="http://schemas.openxmlformats.org/officeDocument/2006/relationships/slide" Target="/ppt/slides/slide5.xml" Id="Rc798b34fb45a4ac3" /><Relationship Type="http://schemas.openxmlformats.org/officeDocument/2006/relationships/slide" Target="/ppt/slides/slide6.xml" Id="R26a489ffc83e4192" /><Relationship Type="http://schemas.openxmlformats.org/officeDocument/2006/relationships/slide" Target="/ppt/slides/slide7.xml" Id="Rf5f0a76336ad46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9388789724a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0d738acd44168" /><Relationship Type="http://schemas.openxmlformats.org/officeDocument/2006/relationships/theme" Target="/ppt/slideMasters/theme/theme1.xml" Id="R8a39439387db48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e0d738acd441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9f2aa2086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2d6f71bdd4b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dfc57294c47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1b6af753a47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e86245c2d4e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fb7ca358049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97ab6f3f74e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DIG VESTFOLD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DIG VESTFOLD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9 444 272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−1 546 708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−1 432 708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13 939 277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K SANDNES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TROND EINAR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SMEDSRUD MASKIN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Hegdalveien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921 359 721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