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91a3631b44b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31b892a4b445b"/>
  </p:sldMasterIdLst>
  <p:sldIdLst>
    <p:sldId xmlns:r="http://schemas.openxmlformats.org/officeDocument/2006/relationships" id="256" r:id="R42590d1cfb8e469f"/>
    <p:sldId xmlns:r="http://schemas.openxmlformats.org/officeDocument/2006/relationships" id="257" r:id="Rc7bc28c40ace41bc"/>
    <p:sldId xmlns:r="http://schemas.openxmlformats.org/officeDocument/2006/relationships" id="258" r:id="Rbe5c273caf5f4789"/>
    <p:sldId xmlns:r="http://schemas.openxmlformats.org/officeDocument/2006/relationships" id="259" r:id="R873604c916324f5e"/>
    <p:sldId xmlns:r="http://schemas.openxmlformats.org/officeDocument/2006/relationships" id="260" r:id="R2b0bf2cf76d346fa"/>
    <p:sldId xmlns:r="http://schemas.openxmlformats.org/officeDocument/2006/relationships" id="261" r:id="Raf949d38eec74f52"/>
    <p:sldId xmlns:r="http://schemas.openxmlformats.org/officeDocument/2006/relationships" id="262" r:id="R242166ec7ccb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31b892a4b445b" /><Relationship Type="http://schemas.openxmlformats.org/officeDocument/2006/relationships/slide" Target="/ppt/slides/slide1.xml" Id="R42590d1cfb8e469f" /><Relationship Type="http://schemas.openxmlformats.org/officeDocument/2006/relationships/slide" Target="/ppt/slides/slide2.xml" Id="Rc7bc28c40ace41bc" /><Relationship Type="http://schemas.openxmlformats.org/officeDocument/2006/relationships/slide" Target="/ppt/slides/slide3.xml" Id="Rbe5c273caf5f4789" /><Relationship Type="http://schemas.openxmlformats.org/officeDocument/2006/relationships/slide" Target="/ppt/slides/slide4.xml" Id="R873604c916324f5e" /><Relationship Type="http://schemas.openxmlformats.org/officeDocument/2006/relationships/slide" Target="/ppt/slides/slide5.xml" Id="R2b0bf2cf76d346fa" /><Relationship Type="http://schemas.openxmlformats.org/officeDocument/2006/relationships/slide" Target="/ppt/slides/slide6.xml" Id="Raf949d38eec74f52" /><Relationship Type="http://schemas.openxmlformats.org/officeDocument/2006/relationships/slide" Target="/ppt/slides/slide7.xml" Id="R242166ec7ccb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ddfc88dbf4b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e8eab985e4ad0" /><Relationship Type="http://schemas.openxmlformats.org/officeDocument/2006/relationships/theme" Target="/ppt/slideMasters/theme/theme1.xml" Id="R41a562baed644c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e8eab985e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e3f6e190449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22492512a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cd2ecdeaa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92c91494745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cde322fa1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bd2a3486d48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afb6d9f32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