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cc37cbfc2840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a06c7f8fb944f8"/>
  </p:sldMasterIdLst>
  <p:sldIdLst>
    <p:sldId xmlns:r="http://schemas.openxmlformats.org/officeDocument/2006/relationships" id="256" r:id="R24814a936e4e436e"/>
    <p:sldId xmlns:r="http://schemas.openxmlformats.org/officeDocument/2006/relationships" id="257" r:id="R30ae0d5891d64d94"/>
    <p:sldId xmlns:r="http://schemas.openxmlformats.org/officeDocument/2006/relationships" id="258" r:id="R635ed0f43b7f4790"/>
    <p:sldId xmlns:r="http://schemas.openxmlformats.org/officeDocument/2006/relationships" id="259" r:id="R455258d15db64d67"/>
    <p:sldId xmlns:r="http://schemas.openxmlformats.org/officeDocument/2006/relationships" id="260" r:id="R4cdc871143e147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a06c7f8fb944f8" /><Relationship Type="http://schemas.openxmlformats.org/officeDocument/2006/relationships/slide" Target="/ppt/slides/slide1.xml" Id="R24814a936e4e436e" /><Relationship Type="http://schemas.openxmlformats.org/officeDocument/2006/relationships/slide" Target="/ppt/slides/slide2.xml" Id="R30ae0d5891d64d94" /><Relationship Type="http://schemas.openxmlformats.org/officeDocument/2006/relationships/slide" Target="/ppt/slides/slide3.xml" Id="R635ed0f43b7f4790" /><Relationship Type="http://schemas.openxmlformats.org/officeDocument/2006/relationships/slide" Target="/ppt/slides/slide4.xml" Id="R455258d15db64d67" /><Relationship Type="http://schemas.openxmlformats.org/officeDocument/2006/relationships/slide" Target="/ppt/slides/slide5.xml" Id="R4cdc871143e147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085bbf82540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92db85cef4dd7" /><Relationship Type="http://schemas.openxmlformats.org/officeDocument/2006/relationships/theme" Target="/ppt/slideMasters/theme/theme1.xml" Id="Rd804b1c3c4e941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092db85cef4d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866843cec4e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f3994a51e4f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cb71a335b44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33262594745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9eb58d57f46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REI-CON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REI-CON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921 373 708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REI-CON AS</a:t>
            </a:r>
          </a:p>
        </p:txBody>
      </p:sp>
    </p:spTree>
  </p:cSld>
  <p:clrMapOvr>
    <a:masterClrMapping xmlns:a="http://schemas.openxmlformats.org/drawingml/2006/main"/>
  </p:clrMapOvr>
</p:sld>
</file>